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Layouts/slideLayout40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6" r:id="rId1"/>
    <p:sldMasterId id="2147483759" r:id="rId2"/>
  </p:sldMasterIdLst>
  <p:notesMasterIdLst>
    <p:notesMasterId r:id="rId5"/>
  </p:notesMasterIdLst>
  <p:handoutMasterIdLst>
    <p:handoutMasterId r:id="rId6"/>
  </p:handoutMasterIdLst>
  <p:sldIdLst>
    <p:sldId id="764" r:id="rId3"/>
    <p:sldId id="766" r:id="rId4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8BA5508-8F2D-314F-B2A6-52B99BCDFC47}">
          <p14:sldIdLst>
            <p14:sldId id="764"/>
            <p14:sldId id="766"/>
          </p14:sldIdLst>
        </p14:section>
        <p14:section name="Untitled Section" id="{C90D2943-5B81-1B40-AAA8-331BBAA30C6F}">
          <p14:sldIdLst/>
        </p14:section>
      </p14:sectionLst>
    </p:ex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5" pos="2608" userDrawn="1">
          <p15:clr>
            <a:srgbClr val="A4A3A4"/>
          </p15:clr>
        </p15:guide>
        <p15:guide id="6" pos="3152" userDrawn="1">
          <p15:clr>
            <a:srgbClr val="A4A3A4"/>
          </p15:clr>
        </p15:guide>
        <p15:guide id="7" orient="horz" pos="804" userDrawn="1">
          <p15:clr>
            <a:srgbClr val="A4A3A4"/>
          </p15:clr>
        </p15:guide>
        <p15:guide id="8" pos="2955" userDrawn="1">
          <p15:clr>
            <a:srgbClr val="A4A3A4"/>
          </p15:clr>
        </p15:guide>
        <p15:guide id="9" orient="horz" pos="248" userDrawn="1">
          <p15:clr>
            <a:srgbClr val="A4A3A4"/>
          </p15:clr>
        </p15:guide>
        <p15:guide id="10" orient="horz" pos="420" userDrawn="1">
          <p15:clr>
            <a:srgbClr val="A4A3A4"/>
          </p15:clr>
        </p15:guide>
        <p15:guide id="11" orient="horz" pos="470" userDrawn="1">
          <p15:clr>
            <a:srgbClr val="A4A3A4"/>
          </p15:clr>
        </p15:guide>
        <p15:guide id="12" orient="horz" pos="3153" userDrawn="1">
          <p15:clr>
            <a:srgbClr val="A4A3A4"/>
          </p15:clr>
        </p15:guide>
        <p15:guide id="13" orient="horz" pos="2933" userDrawn="1">
          <p15:clr>
            <a:srgbClr val="A4A3A4"/>
          </p15:clr>
        </p15:guide>
        <p15:guide id="14" pos="192" userDrawn="1">
          <p15:clr>
            <a:srgbClr val="A4A3A4"/>
          </p15:clr>
        </p15:guide>
        <p15:guide id="15" pos="55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A644"/>
    <a:srgbClr val="FFFFFF"/>
    <a:srgbClr val="07AFAA"/>
    <a:srgbClr val="1A305B"/>
    <a:srgbClr val="D61546"/>
    <a:srgbClr val="000000"/>
    <a:srgbClr val="24272A"/>
    <a:srgbClr val="00955D"/>
    <a:srgbClr val="60A644"/>
    <a:srgbClr val="CBC8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35" autoAdjust="0"/>
    <p:restoredTop sz="95198" autoAdjust="0"/>
  </p:normalViewPr>
  <p:slideViewPr>
    <p:cSldViewPr snapToGrid="0" showGuides="1">
      <p:cViewPr varScale="1">
        <p:scale>
          <a:sx n="88" d="100"/>
          <a:sy n="88" d="100"/>
        </p:scale>
        <p:origin x="900" y="84"/>
      </p:cViewPr>
      <p:guideLst>
        <p:guide pos="2880"/>
        <p:guide pos="2608"/>
        <p:guide pos="3152"/>
        <p:guide orient="horz" pos="804"/>
        <p:guide pos="2955"/>
        <p:guide orient="horz" pos="248"/>
        <p:guide orient="horz" pos="420"/>
        <p:guide orient="horz" pos="470"/>
        <p:guide orient="horz" pos="3153"/>
        <p:guide orient="horz" pos="2933"/>
        <p:guide pos="192"/>
        <p:guide pos="55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7584"/>
    </p:cViewPr>
  </p:sorterViewPr>
  <p:notesViewPr>
    <p:cSldViewPr snapToGrid="0" showGuides="1">
      <p:cViewPr>
        <p:scale>
          <a:sx n="90" d="100"/>
          <a:sy n="90" d="100"/>
        </p:scale>
        <p:origin x="1848" y="-10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13" Type="http://schemas.openxmlformats.org/officeDocument/2006/relationships/customXml" Target="../customXml/item3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12" Type="http://schemas.openxmlformats.org/officeDocument/2006/relationships/customXml" Target="../customXml/item2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customXml" Target="../customXml/item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82114-0723-483B-B0DF-F02257D5B71C}" type="datetimeFigureOut">
              <a:rPr lang="en-AU" smtClean="0">
                <a:latin typeface="Arial" charset="0"/>
              </a:rPr>
              <a:t>9/07/2018</a:t>
            </a:fld>
            <a:endParaRPr lang="en-AU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D7C953-0308-481A-BFB6-EB2621A3B00E}" type="slidenum">
              <a:rPr lang="en-AU" smtClean="0">
                <a:latin typeface="Arial" charset="0"/>
              </a:rPr>
              <a:t>‹#›</a:t>
            </a:fld>
            <a:endParaRPr lang="en-AU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02984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charset="0"/>
              </a:defRPr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charset="0"/>
              </a:defRPr>
            </a:lvl1pPr>
          </a:lstStyle>
          <a:p>
            <a:fld id="{7A6A88EB-A7E8-4D69-B7BE-E7076A0665D5}" type="datetimeFigureOut">
              <a:rPr lang="en-AU" smtClean="0"/>
              <a:pPr/>
              <a:t>9/07/2018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charset="0"/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charset="0"/>
              </a:defRPr>
            </a:lvl1pPr>
          </a:lstStyle>
          <a:p>
            <a:fld id="{64D66A81-A51D-4D29-A7CD-0A3102253FC4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20485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b="0" i="0" kern="1200">
        <a:solidFill>
          <a:schemeClr val="tx1"/>
        </a:solidFill>
        <a:latin typeface="Arial" charset="0"/>
        <a:ea typeface="+mn-ea"/>
        <a:cs typeface="+mn-cs"/>
      </a:defRPr>
    </a:lvl1pPr>
    <a:lvl2pPr marL="342900" algn="l" defTabSz="685800" rtl="0" eaLnBrk="1" latinLnBrk="0" hangingPunct="1">
      <a:defRPr sz="900" b="0" i="0" kern="1200">
        <a:solidFill>
          <a:schemeClr val="tx1"/>
        </a:solidFill>
        <a:latin typeface="Arial" charset="0"/>
        <a:ea typeface="+mn-ea"/>
        <a:cs typeface="+mn-cs"/>
      </a:defRPr>
    </a:lvl2pPr>
    <a:lvl3pPr marL="685800" algn="l" defTabSz="685800" rtl="0" eaLnBrk="1" latinLnBrk="0" hangingPunct="1">
      <a:defRPr sz="900" b="0" i="0" kern="1200">
        <a:solidFill>
          <a:schemeClr val="tx1"/>
        </a:solidFill>
        <a:latin typeface="Arial" charset="0"/>
        <a:ea typeface="+mn-ea"/>
        <a:cs typeface="+mn-cs"/>
      </a:defRPr>
    </a:lvl3pPr>
    <a:lvl4pPr marL="1028700" algn="l" defTabSz="685800" rtl="0" eaLnBrk="1" latinLnBrk="0" hangingPunct="1">
      <a:defRPr sz="900" b="0" i="0" kern="1200">
        <a:solidFill>
          <a:schemeClr val="tx1"/>
        </a:solidFill>
        <a:latin typeface="Arial" charset="0"/>
        <a:ea typeface="+mn-ea"/>
        <a:cs typeface="+mn-cs"/>
      </a:defRPr>
    </a:lvl4pPr>
    <a:lvl5pPr marL="1371600" algn="l" defTabSz="685800" rtl="0" eaLnBrk="1" latinLnBrk="0" hangingPunct="1">
      <a:defRPr sz="900" b="0" i="0" kern="1200">
        <a:solidFill>
          <a:schemeClr val="tx1"/>
        </a:solidFill>
        <a:latin typeface="Arial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Delivery-at-scale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Algorithm Benchmarking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Device Evaluation/Prototyping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Biometric Governance/strategic Definition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Analytics and Risk Analysis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Live Piloting/Proof-of-Concept</a:t>
            </a:r>
            <a:endParaRPr lang="en-US" sz="900" dirty="0">
              <a:solidFill>
                <a:srgbClr val="58595B"/>
              </a:solidFill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66A81-A51D-4D29-A7CD-0A3102253FC4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7564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Delivery-at-scale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Algorithm Benchmarking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Device Evaluation/Prototyping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Biometric Governance/strategic Definition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Analytics and Risk Analysis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i="1" dirty="0">
                <a:solidFill>
                  <a:srgbClr val="58595B"/>
                </a:solidFill>
                <a:cs typeface="Arial" panose="020B0604020202020204" pitchFamily="34" charset="0"/>
              </a:rPr>
              <a:t>Live Piloting/Proof-of-Concept</a:t>
            </a:r>
            <a:endParaRPr lang="en-US" sz="900" dirty="0">
              <a:solidFill>
                <a:srgbClr val="58595B"/>
              </a:solidFill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66A81-A51D-4D29-A7CD-0A3102253FC4}" type="slidenum">
              <a:rPr lang="en-AU" smtClean="0"/>
              <a:pPr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27458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0" cy="5151120"/>
          </a:xfrm>
          <a:prstGeom prst="rect">
            <a:avLst/>
          </a:prstGeom>
        </p:spPr>
      </p:pic>
      <p:sp>
        <p:nvSpPr>
          <p:cNvPr id="13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075439" y="3789035"/>
            <a:ext cx="4752528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892" indent="0">
              <a:buNone/>
              <a:defRPr sz="900">
                <a:solidFill>
                  <a:schemeClr val="accent2"/>
                </a:solidFill>
              </a:defRPr>
            </a:lvl2pPr>
            <a:lvl3pPr marL="685783" indent="0">
              <a:buNone/>
              <a:defRPr sz="825">
                <a:solidFill>
                  <a:schemeClr val="accent2"/>
                </a:solidFill>
              </a:defRPr>
            </a:lvl3pPr>
            <a:lvl4pPr marL="1028675" indent="0">
              <a:buNone/>
              <a:defRPr sz="788">
                <a:solidFill>
                  <a:schemeClr val="accent2"/>
                </a:solidFill>
              </a:defRPr>
            </a:lvl4pPr>
            <a:lvl5pPr marL="1371566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075439" y="3439123"/>
            <a:ext cx="4752528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5439" y="4220757"/>
            <a:ext cx="4754880" cy="161925"/>
          </a:xfrm>
        </p:spPr>
        <p:txBody>
          <a:bodyPr anchor="b" anchorCtr="0"/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898" y="217070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7"/>
          <p:cNvSpPr>
            <a:spLocks noGrp="1"/>
          </p:cNvSpPr>
          <p:nvPr>
            <p:ph type="chart" sz="quarter" idx="18" hasCustomPrompt="1"/>
          </p:nvPr>
        </p:nvSpPr>
        <p:spPr>
          <a:xfrm>
            <a:off x="4568275" y="205767"/>
            <a:ext cx="4279392" cy="4507992"/>
          </a:xfrm>
        </p:spPr>
        <p:txBody>
          <a:bodyPr tIns="1828800"/>
          <a:lstStyle>
            <a:lvl1pPr marL="0" indent="0" algn="ctr">
              <a:buNone/>
              <a:defRPr sz="1600" baseline="0"/>
            </a:lvl1pPr>
          </a:lstStyle>
          <a:p>
            <a:r>
              <a:rPr lang="en-US" sz="1600" dirty="0"/>
              <a:t>Click icon to insert chart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0896" y="280203"/>
            <a:ext cx="4023360" cy="457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310896" y="1097280"/>
            <a:ext cx="4023360" cy="36251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ble Placeholder 6"/>
          <p:cNvSpPr>
            <a:spLocks noGrp="1"/>
          </p:cNvSpPr>
          <p:nvPr>
            <p:ph type="tbl" sz="quarter" idx="19" hasCustomPrompt="1"/>
          </p:nvPr>
        </p:nvSpPr>
        <p:spPr>
          <a:xfrm>
            <a:off x="4572529" y="205767"/>
            <a:ext cx="4275138" cy="4507992"/>
          </a:xfrm>
        </p:spPr>
        <p:txBody>
          <a:bodyPr tIns="1828800"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0896" y="280203"/>
            <a:ext cx="4023360" cy="457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310896" y="1097280"/>
            <a:ext cx="4023360" cy="36251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1099267"/>
            <a:ext cx="9144000" cy="3621024"/>
          </a:xfrm>
        </p:spPr>
        <p:txBody>
          <a:bodyPr tIns="1828800"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Insert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_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white">
          <a:xfrm>
            <a:off x="307013" y="775379"/>
            <a:ext cx="1007269" cy="311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13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-1"/>
            <a:ext cx="9144000" cy="4709160"/>
          </a:xfrm>
        </p:spPr>
        <p:txBody>
          <a:bodyPr tIns="1828800"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Insert Picture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48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414" y="154608"/>
            <a:ext cx="8531352" cy="4667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7414" y="523494"/>
            <a:ext cx="8531352" cy="43576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200020" indent="0">
              <a:buNone/>
              <a:defRPr/>
            </a:lvl2pPr>
            <a:lvl3pPr marL="685783" indent="0">
              <a:buNone/>
              <a:defRPr/>
            </a:lvl3pPr>
            <a:lvl4pPr marL="1028675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arching Title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10896" y="192369"/>
            <a:ext cx="8531352" cy="43576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200020" indent="0">
              <a:buNone/>
              <a:defRPr/>
            </a:lvl2pPr>
            <a:lvl3pPr marL="685783" indent="0">
              <a:buNone/>
              <a:defRPr/>
            </a:lvl3pPr>
            <a:lvl4pPr marL="1028675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896" y="383449"/>
            <a:ext cx="8531352" cy="45720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90208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white">
          <a:xfrm>
            <a:off x="321469" y="745332"/>
            <a:ext cx="1135856" cy="319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13" dirty="0"/>
          </a:p>
        </p:txBody>
      </p:sp>
      <p:sp>
        <p:nvSpPr>
          <p:cNvPr id="3" name="Rectangle 2"/>
          <p:cNvSpPr/>
          <p:nvPr userDrawn="1"/>
        </p:nvSpPr>
        <p:spPr>
          <a:xfrm>
            <a:off x="237394" y="1028701"/>
            <a:ext cx="1107831" cy="246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93294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white">
          <a:xfrm>
            <a:off x="321469" y="745332"/>
            <a:ext cx="1135856" cy="319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13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1"/>
            <a:ext cx="9159305" cy="51493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893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986621" y="1977685"/>
            <a:ext cx="3186065" cy="647485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lvl="0" algn="ctr">
              <a:lnSpc>
                <a:spcPct val="85000"/>
              </a:lnSpc>
              <a:defRPr/>
            </a:pPr>
            <a:r>
              <a:rPr lang="en-AU" sz="4950" b="1" dirty="0">
                <a:solidFill>
                  <a:prstClr val="white"/>
                </a:solidFill>
              </a:rPr>
              <a:t>Thank You</a:t>
            </a:r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4122452" y="2949205"/>
            <a:ext cx="914400" cy="0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457511" y="3224883"/>
            <a:ext cx="6244282" cy="369332"/>
          </a:xfrm>
        </p:spPr>
        <p:txBody>
          <a:bodyPr wrap="square" anchor="ctr" anchorCtr="0">
            <a:sp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152588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51511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896" y="3896521"/>
            <a:ext cx="8531352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310896" y="4230250"/>
            <a:ext cx="8531352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 marL="342892" indent="0">
              <a:buNone/>
              <a:defRPr sz="900">
                <a:solidFill>
                  <a:schemeClr val="accent2"/>
                </a:solidFill>
              </a:defRPr>
            </a:lvl2pPr>
            <a:lvl3pPr marL="685783" indent="0">
              <a:buNone/>
              <a:defRPr sz="825">
                <a:solidFill>
                  <a:schemeClr val="accent2"/>
                </a:solidFill>
              </a:defRPr>
            </a:lvl3pPr>
            <a:lvl4pPr marL="1028675" indent="0">
              <a:buNone/>
              <a:defRPr sz="788">
                <a:solidFill>
                  <a:schemeClr val="accent2"/>
                </a:solidFill>
              </a:defRPr>
            </a:lvl4pPr>
            <a:lvl5pPr marL="1371566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10896" y="4863131"/>
            <a:ext cx="5486400" cy="161925"/>
          </a:xfrm>
        </p:spPr>
        <p:txBody>
          <a:bodyPr anchor="b" anchorCtr="0"/>
          <a:lstStyle>
            <a:lvl1pPr marL="0" indent="0">
              <a:buNone/>
              <a:defRPr sz="1200" baseline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6099048" y="4861783"/>
            <a:ext cx="2743200" cy="161925"/>
          </a:xfrm>
        </p:spPr>
        <p:txBody>
          <a:bodyPr anchor="b" anchorCtr="0"/>
          <a:lstStyle>
            <a:lvl1pPr marL="0" indent="0" algn="r">
              <a:buNone/>
              <a:defRPr sz="1200" baseline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898" y="217070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white">
          <a:xfrm>
            <a:off x="321469" y="745332"/>
            <a:ext cx="1135856" cy="319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13" dirty="0"/>
          </a:p>
        </p:txBody>
      </p:sp>
      <p:pic>
        <p:nvPicPr>
          <p:cNvPr id="6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45886" y="2408128"/>
            <a:ext cx="2052228" cy="3272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1120"/>
          </a:xfrm>
          <a:prstGeom prst="rect">
            <a:avLst/>
          </a:prstGeom>
        </p:spPr>
      </p:pic>
      <p:sp>
        <p:nvSpPr>
          <p:cNvPr id="13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075439" y="3789037"/>
            <a:ext cx="4752528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884" indent="0">
              <a:buNone/>
              <a:defRPr sz="900">
                <a:solidFill>
                  <a:schemeClr val="accent2"/>
                </a:solidFill>
              </a:defRPr>
            </a:lvl2pPr>
            <a:lvl3pPr marL="685766" indent="0">
              <a:buNone/>
              <a:defRPr sz="825">
                <a:solidFill>
                  <a:schemeClr val="accent2"/>
                </a:solidFill>
              </a:defRPr>
            </a:lvl3pPr>
            <a:lvl4pPr marL="1028649" indent="0">
              <a:buNone/>
              <a:defRPr sz="788">
                <a:solidFill>
                  <a:schemeClr val="accent2"/>
                </a:solidFill>
              </a:defRPr>
            </a:lvl4pPr>
            <a:lvl5pPr marL="1371532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075439" y="3439124"/>
            <a:ext cx="4752528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5439" y="4220758"/>
            <a:ext cx="4754880" cy="161925"/>
          </a:xfrm>
        </p:spPr>
        <p:txBody>
          <a:bodyPr anchor="b" anchorCtr="0"/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900" y="217072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49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51511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896" y="3896522"/>
            <a:ext cx="8531352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310896" y="4230252"/>
            <a:ext cx="8531352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 marL="342884" indent="0">
              <a:buNone/>
              <a:defRPr sz="900">
                <a:solidFill>
                  <a:schemeClr val="accent2"/>
                </a:solidFill>
              </a:defRPr>
            </a:lvl2pPr>
            <a:lvl3pPr marL="685766" indent="0">
              <a:buNone/>
              <a:defRPr sz="825">
                <a:solidFill>
                  <a:schemeClr val="accent2"/>
                </a:solidFill>
              </a:defRPr>
            </a:lvl3pPr>
            <a:lvl4pPr marL="1028649" indent="0">
              <a:buNone/>
              <a:defRPr sz="788">
                <a:solidFill>
                  <a:schemeClr val="accent2"/>
                </a:solidFill>
              </a:defRPr>
            </a:lvl4pPr>
            <a:lvl5pPr marL="1371532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10896" y="4863131"/>
            <a:ext cx="5486400" cy="161925"/>
          </a:xfrm>
        </p:spPr>
        <p:txBody>
          <a:bodyPr anchor="b" anchorCtr="0"/>
          <a:lstStyle>
            <a:lvl1pPr marL="0" indent="0">
              <a:buNone/>
              <a:defRPr sz="12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6099048" y="4861784"/>
            <a:ext cx="2743200" cy="161925"/>
          </a:xfrm>
        </p:spPr>
        <p:txBody>
          <a:bodyPr anchor="b" anchorCtr="0"/>
          <a:lstStyle>
            <a:lvl1pPr marL="0" indent="0" algn="r">
              <a:buNone/>
              <a:defRPr sz="12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900" y="217072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110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644"/>
            <a:ext cx="9144000" cy="4558034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3787456" y="2994884"/>
            <a:ext cx="5356543" cy="1297110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900" y="217072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041" y="3085356"/>
            <a:ext cx="1089232" cy="108411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5093844" y="3217404"/>
            <a:ext cx="914098" cy="53803"/>
          </a:xfrm>
          <a:prstGeom prst="rect">
            <a:avLst/>
          </a:prstGeom>
          <a:solidFill>
            <a:srgbClr val="FFC6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7568" y="3404212"/>
            <a:ext cx="4120016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5097568" y="3810683"/>
            <a:ext cx="4046432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884" indent="0">
              <a:buNone/>
              <a:defRPr sz="900">
                <a:solidFill>
                  <a:schemeClr val="accent2"/>
                </a:solidFill>
              </a:defRPr>
            </a:lvl2pPr>
            <a:lvl3pPr marL="685766" indent="0">
              <a:buNone/>
              <a:defRPr sz="825">
                <a:solidFill>
                  <a:schemeClr val="accent2"/>
                </a:solidFill>
              </a:defRPr>
            </a:lvl3pPr>
            <a:lvl4pPr marL="1028649" indent="0">
              <a:buNone/>
              <a:defRPr sz="788">
                <a:solidFill>
                  <a:schemeClr val="accent2"/>
                </a:solidFill>
              </a:defRPr>
            </a:lvl4pPr>
            <a:lvl5pPr marL="1371532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6479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9954"/>
            <a:ext cx="5717531" cy="43459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5950" y="2643005"/>
            <a:ext cx="4261104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95951" y="2992920"/>
            <a:ext cx="4264828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884" indent="0">
              <a:buNone/>
              <a:defRPr sz="900">
                <a:solidFill>
                  <a:schemeClr val="accent2"/>
                </a:solidFill>
              </a:defRPr>
            </a:lvl2pPr>
            <a:lvl3pPr marL="685766" indent="0">
              <a:buNone/>
              <a:defRPr sz="825">
                <a:solidFill>
                  <a:schemeClr val="accent2"/>
                </a:solidFill>
              </a:defRPr>
            </a:lvl3pPr>
            <a:lvl4pPr marL="1028649" indent="0">
              <a:buNone/>
              <a:defRPr sz="788">
                <a:solidFill>
                  <a:schemeClr val="accent2"/>
                </a:solidFill>
              </a:defRPr>
            </a:lvl4pPr>
            <a:lvl5pPr marL="1371532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68144" y="3915188"/>
            <a:ext cx="2952328" cy="244682"/>
          </a:xfrm>
        </p:spPr>
        <p:txBody>
          <a:bodyPr anchor="t" anchorCtr="0">
            <a:spAutoFit/>
          </a:bodyPr>
          <a:lstStyle>
            <a:lvl1pPr marL="171442" indent="-171442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SzPct val="120000"/>
              <a:buFont typeface="Arial" charset="0"/>
              <a:buChar char="•"/>
              <a:defRPr sz="11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4248807" y="2027481"/>
            <a:ext cx="4910957" cy="175785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900" y="217072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167" y="2298278"/>
            <a:ext cx="1229710" cy="122393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5884770" y="2414244"/>
            <a:ext cx="914098" cy="53803"/>
          </a:xfrm>
          <a:prstGeom prst="rect">
            <a:avLst/>
          </a:prstGeom>
          <a:solidFill>
            <a:srgbClr val="FFC6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34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20"/>
            <a:ext cx="9144000" cy="51511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5950" y="2643005"/>
            <a:ext cx="4261104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95951" y="2992920"/>
            <a:ext cx="4264828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884" indent="0">
              <a:buNone/>
              <a:defRPr sz="900">
                <a:solidFill>
                  <a:schemeClr val="accent2"/>
                </a:solidFill>
              </a:defRPr>
            </a:lvl2pPr>
            <a:lvl3pPr marL="685766" indent="0">
              <a:buNone/>
              <a:defRPr sz="825">
                <a:solidFill>
                  <a:schemeClr val="accent2"/>
                </a:solidFill>
              </a:defRPr>
            </a:lvl3pPr>
            <a:lvl4pPr marL="1028649" indent="0">
              <a:buNone/>
              <a:defRPr sz="788">
                <a:solidFill>
                  <a:schemeClr val="accent2"/>
                </a:solidFill>
              </a:defRPr>
            </a:lvl4pPr>
            <a:lvl5pPr marL="1371532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68144" y="3915188"/>
            <a:ext cx="2952328" cy="244682"/>
          </a:xfrm>
        </p:spPr>
        <p:txBody>
          <a:bodyPr anchor="t" anchorCtr="0">
            <a:spAutoFit/>
          </a:bodyPr>
          <a:lstStyle>
            <a:lvl1pPr marL="171442" indent="-171442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SzPct val="120000"/>
              <a:buFont typeface="Arial" charset="0"/>
              <a:buChar char="•"/>
              <a:defRPr sz="1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900" y="217072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288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9144000" cy="51511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5950" y="2643005"/>
            <a:ext cx="4261104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95951" y="2992920"/>
            <a:ext cx="4264828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884" indent="0">
              <a:buNone/>
              <a:defRPr sz="900">
                <a:solidFill>
                  <a:schemeClr val="accent2"/>
                </a:solidFill>
              </a:defRPr>
            </a:lvl2pPr>
            <a:lvl3pPr marL="685766" indent="0">
              <a:buNone/>
              <a:defRPr sz="825">
                <a:solidFill>
                  <a:schemeClr val="accent2"/>
                </a:solidFill>
              </a:defRPr>
            </a:lvl3pPr>
            <a:lvl4pPr marL="1028649" indent="0">
              <a:buNone/>
              <a:defRPr sz="788">
                <a:solidFill>
                  <a:schemeClr val="accent2"/>
                </a:solidFill>
              </a:defRPr>
            </a:lvl4pPr>
            <a:lvl5pPr marL="1371532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68144" y="3915188"/>
            <a:ext cx="2952328" cy="244682"/>
          </a:xfrm>
        </p:spPr>
        <p:txBody>
          <a:bodyPr anchor="t" anchorCtr="0">
            <a:spAutoFit/>
          </a:bodyPr>
          <a:lstStyle>
            <a:lvl1pPr marL="171442" indent="-171442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SzPct val="120000"/>
              <a:buFont typeface="Arial" charset="0"/>
              <a:buChar char="•"/>
              <a:defRPr sz="1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900" y="217072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7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10896" y="280203"/>
            <a:ext cx="8531352" cy="4572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0896" y="1099267"/>
            <a:ext cx="8531352" cy="36210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99257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7414" y="521750"/>
            <a:ext cx="8531352" cy="435769"/>
          </a:xfrm>
        </p:spPr>
        <p:txBody>
          <a:bodyPr/>
          <a:lstStyle>
            <a:lvl1pPr marL="0" marR="0" indent="0" algn="l" defTabSz="68576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Arial" charset="0"/>
              <a:buNone/>
              <a:tabLst/>
              <a:defRPr sz="1600">
                <a:solidFill>
                  <a:schemeClr val="accent1"/>
                </a:solidFill>
              </a:defRPr>
            </a:lvl1pPr>
            <a:lvl2pPr marL="200015" indent="0">
              <a:buNone/>
              <a:defRPr/>
            </a:lvl2pPr>
            <a:lvl3pPr marL="685766" indent="0">
              <a:buNone/>
              <a:defRPr/>
            </a:lvl3pPr>
            <a:lvl4pPr marL="1028649" indent="0">
              <a:buNone/>
              <a:defRPr/>
            </a:lvl4pPr>
            <a:lvl5pPr marL="1371532" indent="0">
              <a:buNone/>
              <a:defRPr/>
            </a:lvl5pPr>
          </a:lstStyle>
          <a:p>
            <a:pPr marL="0" marR="0" lvl="0" indent="0" algn="l" defTabSz="68576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Arial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7414" y="154607"/>
            <a:ext cx="8531352" cy="45720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0896" y="1099267"/>
            <a:ext cx="8531352" cy="36210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87064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arching Title_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10896" y="192371"/>
            <a:ext cx="8531352" cy="43576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200015" indent="0">
              <a:buNone/>
              <a:defRPr/>
            </a:lvl2pPr>
            <a:lvl3pPr marL="685766" indent="0">
              <a:buNone/>
              <a:defRPr/>
            </a:lvl3pPr>
            <a:lvl4pPr marL="1028649" indent="0">
              <a:buNone/>
              <a:defRPr/>
            </a:lvl4pPr>
            <a:lvl5pPr marL="1371532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896" y="382647"/>
            <a:ext cx="8531352" cy="45720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0896" y="1099267"/>
            <a:ext cx="8531352" cy="36210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1671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51511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5950" y="2643005"/>
            <a:ext cx="4261104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95951" y="2992918"/>
            <a:ext cx="4264828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892" indent="0">
              <a:buNone/>
              <a:defRPr sz="900">
                <a:solidFill>
                  <a:schemeClr val="accent2"/>
                </a:solidFill>
              </a:defRPr>
            </a:lvl2pPr>
            <a:lvl3pPr marL="685783" indent="0">
              <a:buNone/>
              <a:defRPr sz="825">
                <a:solidFill>
                  <a:schemeClr val="accent2"/>
                </a:solidFill>
              </a:defRPr>
            </a:lvl3pPr>
            <a:lvl4pPr marL="1028675" indent="0">
              <a:buNone/>
              <a:defRPr sz="788">
                <a:solidFill>
                  <a:schemeClr val="accent2"/>
                </a:solidFill>
              </a:defRPr>
            </a:lvl4pPr>
            <a:lvl5pPr marL="1371566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68144" y="3915188"/>
            <a:ext cx="2952328" cy="244682"/>
          </a:xfrm>
        </p:spPr>
        <p:txBody>
          <a:bodyPr anchor="t" anchorCtr="0">
            <a:spAutoFit/>
          </a:bodyPr>
          <a:lstStyle>
            <a:lvl1pPr marL="171446" indent="-171446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SzPct val="120000"/>
              <a:buFont typeface="Arial" charset="0"/>
              <a:buChar char="•"/>
              <a:defRPr sz="1100" baseline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898" y="217070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 Subhead_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895" y="1097281"/>
            <a:ext cx="4160520" cy="479822"/>
          </a:xfrm>
        </p:spPr>
        <p:txBody>
          <a:bodyPr anchor="b"/>
          <a:lstStyle>
            <a:lvl1pPr marL="0" indent="0">
              <a:buNone/>
              <a:defRPr sz="1800" b="1" i="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1728" y="1097281"/>
            <a:ext cx="4160520" cy="479822"/>
          </a:xfrm>
        </p:spPr>
        <p:txBody>
          <a:bodyPr anchor="b"/>
          <a:lstStyle>
            <a:lvl1pPr marL="0" indent="0">
              <a:buNone/>
              <a:defRPr sz="1800" b="1" i="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10896" y="280203"/>
            <a:ext cx="8531352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10895" y="1626920"/>
            <a:ext cx="4160520" cy="308768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1728" y="1626920"/>
            <a:ext cx="4160520" cy="308768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75403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4572000" y="206376"/>
            <a:ext cx="4279392" cy="4505669"/>
          </a:xfrm>
        </p:spPr>
        <p:txBody>
          <a:bodyPr tIns="1828800"/>
          <a:lstStyle>
            <a:lvl1pPr marL="0" indent="0" algn="ctr">
              <a:buNone/>
              <a:defRPr sz="1600"/>
            </a:lvl1pPr>
          </a:lstStyle>
          <a:p>
            <a:r>
              <a:rPr lang="en-US" sz="1600" dirty="0"/>
              <a:t>Click icon to insert picture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10896" y="280203"/>
            <a:ext cx="4023360" cy="457200"/>
          </a:xfrm>
        </p:spPr>
        <p:txBody>
          <a:bodyPr/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310896" y="1097281"/>
            <a:ext cx="4023360" cy="362513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8312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7"/>
          <p:cNvSpPr>
            <a:spLocks noGrp="1"/>
          </p:cNvSpPr>
          <p:nvPr>
            <p:ph type="chart" sz="quarter" idx="18" hasCustomPrompt="1"/>
          </p:nvPr>
        </p:nvSpPr>
        <p:spPr>
          <a:xfrm>
            <a:off x="4568275" y="205767"/>
            <a:ext cx="4279392" cy="4507992"/>
          </a:xfrm>
        </p:spPr>
        <p:txBody>
          <a:bodyPr tIns="1828800"/>
          <a:lstStyle>
            <a:lvl1pPr marL="0" indent="0" algn="ctr">
              <a:buNone/>
              <a:defRPr sz="1600" baseline="0"/>
            </a:lvl1pPr>
          </a:lstStyle>
          <a:p>
            <a:r>
              <a:rPr lang="en-US" sz="1600" dirty="0"/>
              <a:t>Click icon to insert chart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0896" y="280203"/>
            <a:ext cx="4023360" cy="457200"/>
          </a:xfrm>
        </p:spPr>
        <p:txBody>
          <a:bodyPr/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310896" y="1097281"/>
            <a:ext cx="4023360" cy="362513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1828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ble Placeholder 6"/>
          <p:cNvSpPr>
            <a:spLocks noGrp="1"/>
          </p:cNvSpPr>
          <p:nvPr>
            <p:ph type="tbl" sz="quarter" idx="19" hasCustomPrompt="1"/>
          </p:nvPr>
        </p:nvSpPr>
        <p:spPr>
          <a:xfrm>
            <a:off x="4572529" y="205767"/>
            <a:ext cx="4275138" cy="4507992"/>
          </a:xfrm>
        </p:spPr>
        <p:txBody>
          <a:bodyPr tIns="1828800"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0896" y="280203"/>
            <a:ext cx="4023360" cy="457200"/>
          </a:xfrm>
        </p:spPr>
        <p:txBody>
          <a:bodyPr/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310896" y="1097281"/>
            <a:ext cx="4023360" cy="362513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739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1099267"/>
            <a:ext cx="9144000" cy="3621024"/>
          </a:xfrm>
        </p:spPr>
        <p:txBody>
          <a:bodyPr tIns="1828800"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Insert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7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_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white">
          <a:xfrm>
            <a:off x="307015" y="775380"/>
            <a:ext cx="1007269" cy="311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13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-1"/>
            <a:ext cx="9144000" cy="4709160"/>
          </a:xfrm>
        </p:spPr>
        <p:txBody>
          <a:bodyPr tIns="1828800"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358353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5731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414" y="154609"/>
            <a:ext cx="8531352" cy="4667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7414" y="520556"/>
            <a:ext cx="8531352" cy="43576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200015" indent="0">
              <a:buNone/>
              <a:defRPr/>
            </a:lvl2pPr>
            <a:lvl3pPr marL="685766" indent="0">
              <a:buNone/>
              <a:defRPr/>
            </a:lvl3pPr>
            <a:lvl4pPr marL="1028649" indent="0">
              <a:buNone/>
              <a:defRPr/>
            </a:lvl4pPr>
            <a:lvl5pPr marL="1371532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253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arching Title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10896" y="192371"/>
            <a:ext cx="8531352" cy="43576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200015" indent="0">
              <a:buNone/>
              <a:defRPr/>
            </a:lvl2pPr>
            <a:lvl3pPr marL="685766" indent="0">
              <a:buNone/>
              <a:defRPr/>
            </a:lvl3pPr>
            <a:lvl4pPr marL="1028649" indent="0">
              <a:buNone/>
              <a:defRPr/>
            </a:lvl4pPr>
            <a:lvl5pPr marL="1371532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896" y="382647"/>
            <a:ext cx="8531352" cy="457200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916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white">
          <a:xfrm>
            <a:off x="321469" y="745333"/>
            <a:ext cx="1135856" cy="319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13" dirty="0"/>
          </a:p>
        </p:txBody>
      </p:sp>
      <p:sp>
        <p:nvSpPr>
          <p:cNvPr id="3" name="Rectangle 2"/>
          <p:cNvSpPr/>
          <p:nvPr userDrawn="1"/>
        </p:nvSpPr>
        <p:spPr>
          <a:xfrm>
            <a:off x="237396" y="1028703"/>
            <a:ext cx="1107831" cy="246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30091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51511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5950" y="2643005"/>
            <a:ext cx="4261104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95951" y="2992918"/>
            <a:ext cx="4264828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892" indent="0">
              <a:buNone/>
              <a:defRPr sz="900">
                <a:solidFill>
                  <a:schemeClr val="accent2"/>
                </a:solidFill>
              </a:defRPr>
            </a:lvl2pPr>
            <a:lvl3pPr marL="685783" indent="0">
              <a:buNone/>
              <a:defRPr sz="825">
                <a:solidFill>
                  <a:schemeClr val="accent2"/>
                </a:solidFill>
              </a:defRPr>
            </a:lvl3pPr>
            <a:lvl4pPr marL="1028675" indent="0">
              <a:buNone/>
              <a:defRPr sz="788">
                <a:solidFill>
                  <a:schemeClr val="accent2"/>
                </a:solidFill>
              </a:defRPr>
            </a:lvl4pPr>
            <a:lvl5pPr marL="1371566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68144" y="3915188"/>
            <a:ext cx="2952328" cy="244682"/>
          </a:xfrm>
        </p:spPr>
        <p:txBody>
          <a:bodyPr anchor="t" anchorCtr="0">
            <a:spAutoFit/>
          </a:bodyPr>
          <a:lstStyle>
            <a:lvl1pPr marL="171446" indent="-171446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SzPct val="120000"/>
              <a:buFont typeface="Arial" charset="0"/>
              <a:buChar char="•"/>
              <a:defRPr sz="1100" baseline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898" y="217070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white">
          <a:xfrm>
            <a:off x="321469" y="745333"/>
            <a:ext cx="1135856" cy="319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13" dirty="0"/>
          </a:p>
        </p:txBody>
      </p:sp>
    </p:spTree>
    <p:extLst>
      <p:ext uri="{BB962C8B-B14F-4D97-AF65-F5344CB8AC3E}">
        <p14:creationId xmlns:p14="http://schemas.microsoft.com/office/powerpoint/2010/main" val="389048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4" y="2"/>
            <a:ext cx="9159305" cy="51493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893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986718" y="1977687"/>
            <a:ext cx="3185872" cy="647485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lvl="0" algn="ctr">
              <a:lnSpc>
                <a:spcPct val="85000"/>
              </a:lnSpc>
              <a:defRPr/>
            </a:pPr>
            <a:r>
              <a:rPr lang="en-AU" sz="4950" b="1" dirty="0">
                <a:solidFill>
                  <a:prstClr val="white"/>
                </a:solidFill>
              </a:rPr>
              <a:t>Thank You</a:t>
            </a:r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4122452" y="2949205"/>
            <a:ext cx="914400" cy="0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457511" y="3224885"/>
            <a:ext cx="6244282" cy="369332"/>
          </a:xfrm>
        </p:spPr>
        <p:txBody>
          <a:bodyPr wrap="square" anchor="ctr" anchorCtr="0">
            <a:sp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11832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white">
          <a:xfrm>
            <a:off x="321469" y="745333"/>
            <a:ext cx="1135856" cy="319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013" dirty="0"/>
          </a:p>
        </p:txBody>
      </p:sp>
      <p:pic>
        <p:nvPicPr>
          <p:cNvPr id="6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45886" y="2408130"/>
            <a:ext cx="2052228" cy="3272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2410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pt2_Libr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9144000" cy="5143500"/>
          </a:xfrm>
        </p:spPr>
        <p:txBody>
          <a:bodyPr anchor="ctr" anchorCtr="0"/>
          <a:lstStyle>
            <a:lvl1pPr marL="0" indent="0" algn="ctr">
              <a:buNone/>
              <a:defRPr sz="1800"/>
            </a:lvl1pPr>
          </a:lstStyle>
          <a:p>
            <a:r>
              <a:rPr lang="en-US" sz="1600" dirty="0"/>
              <a:t>Click icon to insert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896" y="3896522"/>
            <a:ext cx="8531352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310896" y="4230251"/>
            <a:ext cx="8531352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 marL="342892" indent="0">
              <a:buNone/>
              <a:defRPr sz="900">
                <a:solidFill>
                  <a:schemeClr val="accent2"/>
                </a:solidFill>
              </a:defRPr>
            </a:lvl2pPr>
            <a:lvl3pPr marL="685783" indent="0">
              <a:buNone/>
              <a:defRPr sz="825">
                <a:solidFill>
                  <a:schemeClr val="accent2"/>
                </a:solidFill>
              </a:defRPr>
            </a:lvl3pPr>
            <a:lvl4pPr marL="1028675" indent="0">
              <a:buNone/>
              <a:defRPr sz="788">
                <a:solidFill>
                  <a:schemeClr val="accent2"/>
                </a:solidFill>
              </a:defRPr>
            </a:lvl4pPr>
            <a:lvl5pPr marL="1371566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10896" y="4863131"/>
            <a:ext cx="5486400" cy="161925"/>
          </a:xfrm>
        </p:spPr>
        <p:txBody>
          <a:bodyPr anchor="b" anchorCtr="0"/>
          <a:lstStyle>
            <a:lvl1pPr marL="0" indent="0">
              <a:buNone/>
              <a:defRPr sz="12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6099048" y="4861783"/>
            <a:ext cx="2743200" cy="161925"/>
          </a:xfrm>
        </p:spPr>
        <p:txBody>
          <a:bodyPr anchor="b" anchorCtr="0"/>
          <a:lstStyle>
            <a:lvl1pPr marL="0" indent="0" algn="r">
              <a:buNone/>
              <a:defRPr sz="12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4" name="Picture 4" descr="https://plsadaptive.s3.amazonaws.com/gmedia/_pKVVbunisys_securing_your_tomorrow_final.pn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0" t="28058" r="9140" b="28058"/>
          <a:stretch/>
        </p:blipFill>
        <p:spPr bwMode="auto">
          <a:xfrm>
            <a:off x="310898" y="195939"/>
            <a:ext cx="1890173" cy="34366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65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pt1_Libr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9144000" cy="51435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075439" y="3789035"/>
            <a:ext cx="4752528" cy="3961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892" indent="0">
              <a:buNone/>
              <a:defRPr sz="900">
                <a:solidFill>
                  <a:schemeClr val="accent2"/>
                </a:solidFill>
              </a:defRPr>
            </a:lvl2pPr>
            <a:lvl3pPr marL="685783" indent="0">
              <a:buNone/>
              <a:defRPr sz="825">
                <a:solidFill>
                  <a:schemeClr val="accent2"/>
                </a:solidFill>
              </a:defRPr>
            </a:lvl3pPr>
            <a:lvl4pPr marL="1028675" indent="0">
              <a:buNone/>
              <a:defRPr sz="788">
                <a:solidFill>
                  <a:schemeClr val="accent2"/>
                </a:solidFill>
              </a:defRPr>
            </a:lvl4pPr>
            <a:lvl5pPr marL="1371566" indent="0">
              <a:buNone/>
              <a:defRPr sz="788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075439" y="3439123"/>
            <a:ext cx="4752528" cy="526808"/>
          </a:xfrm>
        </p:spPr>
        <p:txBody>
          <a:bodyPr anchor="t" anchorCtr="0"/>
          <a:lstStyle>
            <a:lvl1pPr>
              <a:lnSpc>
                <a:spcPct val="85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75439" y="4220757"/>
            <a:ext cx="4754880" cy="161925"/>
          </a:xfrm>
        </p:spPr>
        <p:txBody>
          <a:bodyPr anchor="b" anchorCtr="0"/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0898" y="217070"/>
            <a:ext cx="1890173" cy="3014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452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10896" y="280203"/>
            <a:ext cx="8531352" cy="4572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0896" y="1099267"/>
            <a:ext cx="8531352" cy="36210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0319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7414" y="523494"/>
            <a:ext cx="8531352" cy="435769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Arial" charset="0"/>
              <a:buNone/>
              <a:tabLst/>
              <a:defRPr sz="1600">
                <a:solidFill>
                  <a:schemeClr val="accent1"/>
                </a:solidFill>
              </a:defRPr>
            </a:lvl1pPr>
            <a:lvl2pPr marL="200020" indent="0">
              <a:buNone/>
              <a:defRPr/>
            </a:lvl2pPr>
            <a:lvl3pPr marL="685783" indent="0">
              <a:buNone/>
              <a:defRPr/>
            </a:lvl3pPr>
            <a:lvl4pPr marL="1028675" indent="0">
              <a:buNone/>
              <a:defRPr/>
            </a:lvl4pPr>
            <a:lvl5pPr marL="1371566" indent="0">
              <a:buNone/>
              <a:defRPr/>
            </a:lvl5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Arial" charset="0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7414" y="154607"/>
            <a:ext cx="8531352" cy="45720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0896" y="1099267"/>
            <a:ext cx="8531352" cy="36210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6008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arching Title_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10896" y="192369"/>
            <a:ext cx="8531352" cy="435769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200020" indent="0">
              <a:buNone/>
              <a:defRPr/>
            </a:lvl2pPr>
            <a:lvl3pPr marL="685783" indent="0">
              <a:buNone/>
              <a:defRPr/>
            </a:lvl3pPr>
            <a:lvl4pPr marL="1028675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896" y="385337"/>
            <a:ext cx="8531352" cy="45720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0896" y="1099267"/>
            <a:ext cx="8531352" cy="36210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28666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 Subhead_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895" y="1097280"/>
            <a:ext cx="4160520" cy="479822"/>
          </a:xfrm>
        </p:spPr>
        <p:txBody>
          <a:bodyPr anchor="b"/>
          <a:lstStyle>
            <a:lvl1pPr marL="0" indent="0">
              <a:buNone/>
              <a:defRPr sz="1800" b="1" i="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1728" y="1097280"/>
            <a:ext cx="4160520" cy="479822"/>
          </a:xfrm>
        </p:spPr>
        <p:txBody>
          <a:bodyPr anchor="b"/>
          <a:lstStyle>
            <a:lvl1pPr marL="0" indent="0">
              <a:buNone/>
              <a:defRPr sz="1800" b="1" i="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10896" y="280203"/>
            <a:ext cx="8531352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10895" y="1626919"/>
            <a:ext cx="4160520" cy="30876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1728" y="1626919"/>
            <a:ext cx="4160520" cy="30876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4572000" y="206374"/>
            <a:ext cx="4279392" cy="4505669"/>
          </a:xfrm>
        </p:spPr>
        <p:txBody>
          <a:bodyPr tIns="1828800"/>
          <a:lstStyle>
            <a:lvl1pPr marL="0" indent="0" algn="ctr">
              <a:buNone/>
              <a:defRPr sz="1600"/>
            </a:lvl1pPr>
          </a:lstStyle>
          <a:p>
            <a:r>
              <a:rPr lang="en-US" sz="1600" dirty="0"/>
              <a:t>Click icon to insert picture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10896" y="280203"/>
            <a:ext cx="4023360" cy="457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310896" y="1097280"/>
            <a:ext cx="4023360" cy="36251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0896" y="280203"/>
            <a:ext cx="8531352" cy="457200"/>
          </a:xfrm>
          <a:prstGeom prst="rect">
            <a:avLst/>
          </a:prstGeom>
        </p:spPr>
        <p:txBody>
          <a:bodyPr vert="horz" lIns="0" tIns="45720" rIns="0" bIns="45720" rtlCol="0" anchor="ctr" anchorCtr="0">
            <a:no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896" y="1099267"/>
            <a:ext cx="8527870" cy="362102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Rectangle 13"/>
          <p:cNvSpPr/>
          <p:nvPr userDrawn="1"/>
        </p:nvSpPr>
        <p:spPr bwMode="auto">
          <a:xfrm>
            <a:off x="8673959" y="4814661"/>
            <a:ext cx="470043" cy="291414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68578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5657DD-24B7-4628-B5DA-698972284F41}" type="slidenum">
              <a:rPr kumimoji="0" lang="en-US" sz="680" b="0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l" defTabSz="68578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8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4480821" y="4854201"/>
            <a:ext cx="4197246" cy="1969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80" kern="0" dirty="0">
                <a:solidFill>
                  <a:schemeClr val="tx1"/>
                </a:solidFill>
                <a:cs typeface="Arial"/>
              </a:rPr>
              <a:t>© 2018 Unisys Corporation. All rights reserved.     | </a:t>
            </a:r>
          </a:p>
        </p:txBody>
      </p:sp>
      <p:cxnSp>
        <p:nvCxnSpPr>
          <p:cNvPr id="9" name="Straight Connector 8"/>
          <p:cNvCxnSpPr>
            <a:cxnSpLocks/>
          </p:cNvCxnSpPr>
          <p:nvPr userDrawn="1"/>
        </p:nvCxnSpPr>
        <p:spPr>
          <a:xfrm>
            <a:off x="310896" y="950809"/>
            <a:ext cx="914400" cy="0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4847114"/>
            <a:ext cx="1085687" cy="17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18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4" r:id="rId2"/>
    <p:sldLayoutId id="2147483755" r:id="rId3"/>
    <p:sldLayoutId id="2147483756" r:id="rId4"/>
    <p:sldLayoutId id="2147483696" r:id="rId5"/>
    <p:sldLayoutId id="2147483702" r:id="rId6"/>
    <p:sldLayoutId id="2147483707" r:id="rId7"/>
    <p:sldLayoutId id="2147483757" r:id="rId8"/>
    <p:sldLayoutId id="2147483731" r:id="rId9"/>
    <p:sldLayoutId id="2147483712" r:id="rId10"/>
    <p:sldLayoutId id="2147483713" r:id="rId11"/>
    <p:sldLayoutId id="2147483738" r:id="rId12"/>
    <p:sldLayoutId id="2147483730" r:id="rId13"/>
    <p:sldLayoutId id="2147483682" r:id="rId14"/>
    <p:sldLayoutId id="2147483710" r:id="rId15"/>
    <p:sldLayoutId id="2147483708" r:id="rId16"/>
    <p:sldLayoutId id="2147483693" r:id="rId17"/>
    <p:sldLayoutId id="2147483737" r:id="rId18"/>
    <p:sldLayoutId id="2147483706" r:id="rId19"/>
    <p:sldLayoutId id="2147483733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1" kern="1200" spc="-38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00020" indent="-200020" algn="l" defTabSz="685783" rtl="0" eaLnBrk="1" latinLnBrk="0" hangingPunct="1">
        <a:spcBef>
          <a:spcPts val="750"/>
        </a:spcBef>
        <a:spcAft>
          <a:spcPts val="150"/>
        </a:spcAft>
        <a:buClr>
          <a:schemeClr val="accent1"/>
        </a:buClr>
        <a:buSzPct val="120000"/>
        <a:buFont typeface="Arial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1951" indent="-201608" algn="l" defTabSz="685783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SzPct val="120000"/>
        <a:buFont typeface="Helvetica" charset="0"/>
        <a:buChar char="⁃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34985" indent="-126997" algn="l" defTabSz="685783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SzPct val="120000"/>
        <a:buFont typeface="Arial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30" indent="-142871" algn="l" defTabSz="685783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SzPct val="120000"/>
        <a:buFont typeface="Helvetica" charset="0"/>
        <a:buChar char="⁃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17552" indent="-133347" algn="l" defTabSz="685783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SzPct val="100000"/>
        <a:buFont typeface="Arial" charset="0"/>
        <a:buChar char="•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19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0896" y="280203"/>
            <a:ext cx="8531352" cy="457200"/>
          </a:xfrm>
          <a:prstGeom prst="rect">
            <a:avLst/>
          </a:prstGeom>
        </p:spPr>
        <p:txBody>
          <a:bodyPr vert="horz" lIns="0" tIns="45720" rIns="0" bIns="45720" rtlCol="0" anchor="ctr" anchorCtr="0">
            <a:no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896" y="1099267"/>
            <a:ext cx="8527870" cy="362102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Rectangle 13"/>
          <p:cNvSpPr/>
          <p:nvPr userDrawn="1"/>
        </p:nvSpPr>
        <p:spPr bwMode="auto">
          <a:xfrm>
            <a:off x="8673960" y="4814661"/>
            <a:ext cx="470043" cy="291414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5657DD-24B7-4628-B5DA-698972284F41}" type="slidenum">
              <a:rPr kumimoji="0" lang="en-US" sz="680" b="0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l" defTabSz="68576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8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4480821" y="4854203"/>
            <a:ext cx="4197246" cy="1969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0" marR="0" indent="0" algn="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80" kern="0" dirty="0">
                <a:solidFill>
                  <a:schemeClr val="tx1"/>
                </a:solidFill>
                <a:cs typeface="Arial"/>
              </a:rPr>
              <a:t>© 2018 Unisys Corporation. All rights reserved. FOR INTERNAL USE ONLY.     </a:t>
            </a:r>
          </a:p>
        </p:txBody>
      </p:sp>
      <p:cxnSp>
        <p:nvCxnSpPr>
          <p:cNvPr id="9" name="Straight Connector 8"/>
          <p:cNvCxnSpPr>
            <a:cxnSpLocks/>
          </p:cNvCxnSpPr>
          <p:nvPr userDrawn="1"/>
        </p:nvCxnSpPr>
        <p:spPr>
          <a:xfrm>
            <a:off x="310896" y="950809"/>
            <a:ext cx="914400" cy="0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8" y="4847115"/>
            <a:ext cx="1085687" cy="17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57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  <p:sldLayoutId id="2147483777" r:id="rId18"/>
    <p:sldLayoutId id="2147483778" r:id="rId19"/>
    <p:sldLayoutId id="2147483779" r:id="rId20"/>
    <p:sldLayoutId id="2147483780" r:id="rId21"/>
    <p:sldLayoutId id="2147483781" r:id="rId22"/>
    <p:sldLayoutId id="2147483782" r:id="rId23"/>
    <p:sldLayoutId id="2147483783" r:id="rId2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766" rtl="0" eaLnBrk="1" latinLnBrk="0" hangingPunct="1">
        <a:lnSpc>
          <a:spcPct val="90000"/>
        </a:lnSpc>
        <a:spcBef>
          <a:spcPct val="0"/>
        </a:spcBef>
        <a:buNone/>
        <a:defRPr sz="2400" b="1" kern="1200" spc="-38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00015" indent="-200015" algn="l" defTabSz="685766" rtl="0" eaLnBrk="1" latinLnBrk="0" hangingPunct="1">
        <a:spcBef>
          <a:spcPts val="750"/>
        </a:spcBef>
        <a:spcAft>
          <a:spcPts val="150"/>
        </a:spcAft>
        <a:buClr>
          <a:schemeClr val="accent1"/>
        </a:buClr>
        <a:buSzPct val="120000"/>
        <a:buFont typeface="Arial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1939" indent="-201603" algn="l" defTabSz="68576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SzPct val="120000"/>
        <a:buFont typeface="Helvetica" charset="0"/>
        <a:buChar char="⁃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34970" indent="-126994" algn="l" defTabSz="68576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SzPct val="120000"/>
        <a:buFont typeface="Arial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10" indent="-142868" algn="l" defTabSz="68576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SzPct val="120000"/>
        <a:buFont typeface="Helvetica" charset="0"/>
        <a:buChar char="⁃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17529" indent="-133344" algn="l" defTabSz="685766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SzPct val="100000"/>
        <a:buFont typeface="Arial" charset="0"/>
        <a:buChar char="•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6" indent="-171442" algn="l" defTabSz="685766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160">
          <p15:clr>
            <a:srgbClr val="F26B43"/>
          </p15:clr>
        </p15:guide>
        <p15:guide id="3" pos="1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4"/>
          <p:cNvSpPr>
            <a:spLocks noGrp="1"/>
          </p:cNvSpPr>
          <p:nvPr>
            <p:ph type="title"/>
          </p:nvPr>
        </p:nvSpPr>
        <p:spPr>
          <a:xfrm>
            <a:off x="543469" y="62908"/>
            <a:ext cx="8531352" cy="457200"/>
          </a:xfrm>
        </p:spPr>
        <p:txBody>
          <a:bodyPr/>
          <a:lstStyle/>
          <a:p>
            <a:r>
              <a:rPr lang="en-US" dirty="0"/>
              <a:t>Unisys Intelligent Identity – Federal Market Competition</a:t>
            </a:r>
          </a:p>
        </p:txBody>
      </p:sp>
      <p:graphicFrame>
        <p:nvGraphicFramePr>
          <p:cNvPr id="4" name="Group 197">
            <a:extLst>
              <a:ext uri="{FF2B5EF4-FFF2-40B4-BE49-F238E27FC236}">
                <a16:creationId xmlns:a16="http://schemas.microsoft.com/office/drawing/2014/main" id="{76FE97DD-AC80-7346-AF33-0FC5171F42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51603"/>
              </p:ext>
            </p:extLst>
          </p:nvPr>
        </p:nvGraphicFramePr>
        <p:xfrm>
          <a:off x="913918" y="1014058"/>
          <a:ext cx="7918704" cy="3828875"/>
        </p:xfrm>
        <a:graphic>
          <a:graphicData uri="http://schemas.openxmlformats.org/drawingml/2006/table">
            <a:tbl>
              <a:tblPr/>
              <a:tblGrid>
                <a:gridCol w="19911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93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68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640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Competitor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Lead Offering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Key Qualifications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88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Northrup Grumman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Char char="•"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UK IDENT1, DOD ABIS, CBP PSPD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Recent OBIM HART Win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Many well-known biometric SME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63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Leidos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NY MTA surveillance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FBI biometrics, DOD ABIS Biometrics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IDHaystack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 – Biometric Middle Product Offering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Biometric-as-a-Service offering with FedRAMP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88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Accenture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Airport security systems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US-VISIT/IDENT, India Aadhaar Biometrics, UN Refugee Biometrics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Strong commercial biometric </a:t>
                      </a:r>
                      <a:r>
                        <a:rPr kumimoji="0" 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quals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/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Deep Consulting expertise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975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CSRA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Strong infrastructure knowledge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US-VISIT/IDENT O&amp;M Incumbent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DOS/INL </a:t>
                      </a:r>
                      <a:r>
                        <a:rPr kumimoji="0" 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Digitus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 Prime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975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SAIC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Deep consulting expertise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US-VISIT/IDENT Engineering Contract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Scitor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 is currently in DHS S&amp;T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100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NEC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Suite of products – </a:t>
                      </a:r>
                      <a:r>
                        <a:rPr kumimoji="0" 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iESB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, AIM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Start providing consulting services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380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IDEMIA, </a:t>
                      </a: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Daon</a:t>
                      </a: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, WCC, </a:t>
                      </a: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ImageWare</a:t>
                      </a: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, Aware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Biometric Middleware – Direct product competition against Stealth(identity)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Aware </a:t>
                      </a:r>
                      <a:r>
                        <a:rPr kumimoji="0" 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BioSP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 is in GSA Schedule 70</a:t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IDEMIA MBSS (Morpho) is in many government programs (DoD ABIS, </a:t>
                      </a:r>
                      <a:r>
                        <a:rPr kumimoji="0" 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DoS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 Facial Recognition, etc.)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70" name="Group 169">
            <a:extLst>
              <a:ext uri="{FF2B5EF4-FFF2-40B4-BE49-F238E27FC236}">
                <a16:creationId xmlns:a16="http://schemas.microsoft.com/office/drawing/2014/main" id="{962F8301-328B-1046-A732-A152438D80EF}"/>
              </a:ext>
            </a:extLst>
          </p:cNvPr>
          <p:cNvGrpSpPr/>
          <p:nvPr/>
        </p:nvGrpSpPr>
        <p:grpSpPr>
          <a:xfrm>
            <a:off x="3083449" y="1396565"/>
            <a:ext cx="1227857" cy="3390936"/>
            <a:chOff x="2615609" y="1396565"/>
            <a:chExt cx="1227857" cy="3390936"/>
          </a:xfrm>
        </p:grpSpPr>
        <p:grpSp>
          <p:nvGrpSpPr>
            <p:cNvPr id="5" name="Group 77">
              <a:extLst>
                <a:ext uri="{FF2B5EF4-FFF2-40B4-BE49-F238E27FC236}">
                  <a16:creationId xmlns:a16="http://schemas.microsoft.com/office/drawing/2014/main" id="{39B2849D-89FB-7C47-A401-9DA8CA31EA0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15609" y="1433378"/>
              <a:ext cx="296782" cy="297956"/>
              <a:chOff x="4441825" y="2692400"/>
              <a:chExt cx="1285875" cy="1450976"/>
            </a:xfrm>
            <a:solidFill>
              <a:srgbClr val="7F3F7A"/>
            </a:solidFill>
          </p:grpSpPr>
          <p:sp>
            <p:nvSpPr>
              <p:cNvPr id="6" name="Freeform 8">
                <a:extLst>
                  <a:ext uri="{FF2B5EF4-FFF2-40B4-BE49-F238E27FC236}">
                    <a16:creationId xmlns:a16="http://schemas.microsoft.com/office/drawing/2014/main" id="{6BF280A8-1577-6945-95BE-776D6CE1E1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87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398" y="571"/>
                  </a:cxn>
                  <a:cxn ang="0">
                    <a:pos x="0" y="735"/>
                  </a:cxn>
                  <a:cxn ang="0">
                    <a:pos x="0" y="164"/>
                  </a:cxn>
                  <a:cxn ang="0">
                    <a:pos x="398" y="0"/>
                  </a:cxn>
                  <a:cxn ang="0">
                    <a:pos x="398" y="571"/>
                  </a:cxn>
                </a:cxnLst>
                <a:rect l="0" t="0" r="r" b="b"/>
                <a:pathLst>
                  <a:path w="398" h="735">
                    <a:moveTo>
                      <a:pt x="398" y="571"/>
                    </a:moveTo>
                    <a:lnTo>
                      <a:pt x="0" y="735"/>
                    </a:lnTo>
                    <a:lnTo>
                      <a:pt x="0" y="164"/>
                    </a:lnTo>
                    <a:lnTo>
                      <a:pt x="398" y="0"/>
                    </a:lnTo>
                    <a:lnTo>
                      <a:pt x="398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7" name="Freeform 9">
                <a:extLst>
                  <a:ext uri="{FF2B5EF4-FFF2-40B4-BE49-F238E27FC236}">
                    <a16:creationId xmlns:a16="http://schemas.microsoft.com/office/drawing/2014/main" id="{269A2A23-2C80-2345-8795-34F93F39C6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182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0" y="571"/>
                  </a:cxn>
                  <a:cxn ang="0">
                    <a:pos x="398" y="735"/>
                  </a:cxn>
                  <a:cxn ang="0">
                    <a:pos x="398" y="164"/>
                  </a:cxn>
                  <a:cxn ang="0">
                    <a:pos x="0" y="0"/>
                  </a:cxn>
                  <a:cxn ang="0">
                    <a:pos x="0" y="571"/>
                  </a:cxn>
                </a:cxnLst>
                <a:rect l="0" t="0" r="r" b="b"/>
                <a:pathLst>
                  <a:path w="398" h="735">
                    <a:moveTo>
                      <a:pt x="0" y="571"/>
                    </a:moveTo>
                    <a:lnTo>
                      <a:pt x="398" y="735"/>
                    </a:lnTo>
                    <a:lnTo>
                      <a:pt x="398" y="164"/>
                    </a:lnTo>
                    <a:lnTo>
                      <a:pt x="0" y="0"/>
                    </a:lnTo>
                    <a:lnTo>
                      <a:pt x="0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8" name="Freeform 10">
                <a:extLst>
                  <a:ext uri="{FF2B5EF4-FFF2-40B4-BE49-F238E27FC236}">
                    <a16:creationId xmlns:a16="http://schemas.microsoft.com/office/drawing/2014/main" id="{75809328-93A7-F943-A464-0A2274D744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8" y="2692400"/>
                <a:ext cx="1252538" cy="509588"/>
              </a:xfrm>
              <a:custGeom>
                <a:avLst/>
                <a:gdLst/>
                <a:ahLst/>
                <a:cxnLst>
                  <a:cxn ang="0">
                    <a:pos x="789" y="157"/>
                  </a:cxn>
                  <a:cxn ang="0">
                    <a:pos x="398" y="0"/>
                  </a:cxn>
                  <a:cxn ang="0">
                    <a:pos x="0" y="157"/>
                  </a:cxn>
                  <a:cxn ang="0">
                    <a:pos x="398" y="321"/>
                  </a:cxn>
                  <a:cxn ang="0">
                    <a:pos x="789" y="157"/>
                  </a:cxn>
                </a:cxnLst>
                <a:rect l="0" t="0" r="r" b="b"/>
                <a:pathLst>
                  <a:path w="789" h="321">
                    <a:moveTo>
                      <a:pt x="789" y="157"/>
                    </a:moveTo>
                    <a:lnTo>
                      <a:pt x="398" y="0"/>
                    </a:lnTo>
                    <a:lnTo>
                      <a:pt x="0" y="157"/>
                    </a:lnTo>
                    <a:lnTo>
                      <a:pt x="398" y="321"/>
                    </a:lnTo>
                    <a:lnTo>
                      <a:pt x="789" y="15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9" name="Group 67">
              <a:extLst>
                <a:ext uri="{FF2B5EF4-FFF2-40B4-BE49-F238E27FC236}">
                  <a16:creationId xmlns:a16="http://schemas.microsoft.com/office/drawing/2014/main" id="{39881D51-0C13-5B45-BC94-33582E3FA726}"/>
                </a:ext>
              </a:extLst>
            </p:cNvPr>
            <p:cNvGrpSpPr/>
            <p:nvPr/>
          </p:nvGrpSpPr>
          <p:grpSpPr>
            <a:xfrm>
              <a:off x="3157871" y="1396565"/>
              <a:ext cx="157757" cy="345402"/>
              <a:chOff x="2422525" y="2703513"/>
              <a:chExt cx="665163" cy="1439862"/>
            </a:xfrm>
            <a:solidFill>
              <a:srgbClr val="008C99"/>
            </a:solidFill>
          </p:grpSpPr>
          <p:sp>
            <p:nvSpPr>
              <p:cNvPr id="10" name="Oval 5">
                <a:extLst>
                  <a:ext uri="{FF2B5EF4-FFF2-40B4-BE49-F238E27FC236}">
                    <a16:creationId xmlns:a16="http://schemas.microsoft.com/office/drawing/2014/main" id="{5F87826F-7923-AF4C-9FBB-3F303C3C2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463" y="2703513"/>
                <a:ext cx="395288" cy="3968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03A06D4F-EEA1-EF4C-A42D-8E98EB7DF1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525" y="3168650"/>
                <a:ext cx="665163" cy="974725"/>
              </a:xfrm>
              <a:custGeom>
                <a:avLst/>
                <a:gdLst/>
                <a:ahLst/>
                <a:cxnLst>
                  <a:cxn ang="0">
                    <a:pos x="57" y="11"/>
                  </a:cxn>
                  <a:cxn ang="0">
                    <a:pos x="48" y="11"/>
                  </a:cxn>
                  <a:cxn ang="0">
                    <a:pos x="48" y="3"/>
                  </a:cxn>
                  <a:cxn ang="0">
                    <a:pos x="46" y="0"/>
                  </a:cxn>
                  <a:cxn ang="0">
                    <a:pos x="13" y="0"/>
                  </a:cxn>
                  <a:cxn ang="0">
                    <a:pos x="11" y="3"/>
                  </a:cxn>
                  <a:cxn ang="0">
                    <a:pos x="11" y="11"/>
                  </a:cxn>
                  <a:cxn ang="0">
                    <a:pos x="2" y="11"/>
                  </a:cxn>
                  <a:cxn ang="0">
                    <a:pos x="0" y="13"/>
                  </a:cxn>
                  <a:cxn ang="0">
                    <a:pos x="0" y="50"/>
                  </a:cxn>
                  <a:cxn ang="0">
                    <a:pos x="2" y="52"/>
                  </a:cxn>
                  <a:cxn ang="0">
                    <a:pos x="11" y="52"/>
                  </a:cxn>
                  <a:cxn ang="0">
                    <a:pos x="11" y="83"/>
                  </a:cxn>
                  <a:cxn ang="0">
                    <a:pos x="13" y="86"/>
                  </a:cxn>
                  <a:cxn ang="0">
                    <a:pos x="46" y="86"/>
                  </a:cxn>
                  <a:cxn ang="0">
                    <a:pos x="48" y="83"/>
                  </a:cxn>
                  <a:cxn ang="0">
                    <a:pos x="48" y="52"/>
                  </a:cxn>
                  <a:cxn ang="0">
                    <a:pos x="57" y="52"/>
                  </a:cxn>
                  <a:cxn ang="0">
                    <a:pos x="59" y="50"/>
                  </a:cxn>
                  <a:cxn ang="0">
                    <a:pos x="59" y="13"/>
                  </a:cxn>
                  <a:cxn ang="0">
                    <a:pos x="57" y="11"/>
                  </a:cxn>
                </a:cxnLst>
                <a:rect l="0" t="0" r="r" b="b"/>
                <a:pathLst>
                  <a:path w="59" h="86">
                    <a:moveTo>
                      <a:pt x="57" y="11"/>
                    </a:move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2"/>
                      <a:pt x="47" y="0"/>
                      <a:pt x="4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1" y="2"/>
                      <a:pt x="11" y="3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1"/>
                      <a:pt x="1" y="52"/>
                      <a:pt x="2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1" y="85"/>
                      <a:pt x="12" y="86"/>
                      <a:pt x="13" y="86"/>
                    </a:cubicBezTo>
                    <a:cubicBezTo>
                      <a:pt x="46" y="86"/>
                      <a:pt x="46" y="86"/>
                      <a:pt x="46" y="86"/>
                    </a:cubicBezTo>
                    <a:cubicBezTo>
                      <a:pt x="47" y="86"/>
                      <a:pt x="48" y="85"/>
                      <a:pt x="48" y="83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8" y="52"/>
                      <a:pt x="59" y="51"/>
                      <a:pt x="59" y="50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2"/>
                      <a:pt x="58" y="11"/>
                      <a:pt x="57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26" name="Group 77">
              <a:extLst>
                <a:ext uri="{FF2B5EF4-FFF2-40B4-BE49-F238E27FC236}">
                  <a16:creationId xmlns:a16="http://schemas.microsoft.com/office/drawing/2014/main" id="{A41A404D-5DFF-3441-8A95-66709E79F85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19152" y="1968550"/>
              <a:ext cx="296782" cy="297956"/>
              <a:chOff x="4441825" y="2692400"/>
              <a:chExt cx="1285875" cy="1450976"/>
            </a:xfrm>
            <a:solidFill>
              <a:srgbClr val="7F3F7A"/>
            </a:solidFill>
          </p:grpSpPr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E897B40B-EC84-3C4A-BF47-76D5949451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87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398" y="571"/>
                  </a:cxn>
                  <a:cxn ang="0">
                    <a:pos x="0" y="735"/>
                  </a:cxn>
                  <a:cxn ang="0">
                    <a:pos x="0" y="164"/>
                  </a:cxn>
                  <a:cxn ang="0">
                    <a:pos x="398" y="0"/>
                  </a:cxn>
                  <a:cxn ang="0">
                    <a:pos x="398" y="571"/>
                  </a:cxn>
                </a:cxnLst>
                <a:rect l="0" t="0" r="r" b="b"/>
                <a:pathLst>
                  <a:path w="398" h="735">
                    <a:moveTo>
                      <a:pt x="398" y="571"/>
                    </a:moveTo>
                    <a:lnTo>
                      <a:pt x="0" y="735"/>
                    </a:lnTo>
                    <a:lnTo>
                      <a:pt x="0" y="164"/>
                    </a:lnTo>
                    <a:lnTo>
                      <a:pt x="398" y="0"/>
                    </a:lnTo>
                    <a:lnTo>
                      <a:pt x="398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A31C46AF-6908-6A46-8AE0-5BC3C2B68E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182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0" y="571"/>
                  </a:cxn>
                  <a:cxn ang="0">
                    <a:pos x="398" y="735"/>
                  </a:cxn>
                  <a:cxn ang="0">
                    <a:pos x="398" y="164"/>
                  </a:cxn>
                  <a:cxn ang="0">
                    <a:pos x="0" y="0"/>
                  </a:cxn>
                  <a:cxn ang="0">
                    <a:pos x="0" y="571"/>
                  </a:cxn>
                </a:cxnLst>
                <a:rect l="0" t="0" r="r" b="b"/>
                <a:pathLst>
                  <a:path w="398" h="735">
                    <a:moveTo>
                      <a:pt x="0" y="571"/>
                    </a:moveTo>
                    <a:lnTo>
                      <a:pt x="398" y="735"/>
                    </a:lnTo>
                    <a:lnTo>
                      <a:pt x="398" y="164"/>
                    </a:lnTo>
                    <a:lnTo>
                      <a:pt x="0" y="0"/>
                    </a:lnTo>
                    <a:lnTo>
                      <a:pt x="0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A4CF601C-7C35-3145-8F60-C61ABF8373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8" y="2692400"/>
                <a:ext cx="1252538" cy="509588"/>
              </a:xfrm>
              <a:custGeom>
                <a:avLst/>
                <a:gdLst/>
                <a:ahLst/>
                <a:cxnLst>
                  <a:cxn ang="0">
                    <a:pos x="789" y="157"/>
                  </a:cxn>
                  <a:cxn ang="0">
                    <a:pos x="398" y="0"/>
                  </a:cxn>
                  <a:cxn ang="0">
                    <a:pos x="0" y="157"/>
                  </a:cxn>
                  <a:cxn ang="0">
                    <a:pos x="398" y="321"/>
                  </a:cxn>
                  <a:cxn ang="0">
                    <a:pos x="789" y="157"/>
                  </a:cxn>
                </a:cxnLst>
                <a:rect l="0" t="0" r="r" b="b"/>
                <a:pathLst>
                  <a:path w="789" h="321">
                    <a:moveTo>
                      <a:pt x="789" y="157"/>
                    </a:moveTo>
                    <a:lnTo>
                      <a:pt x="398" y="0"/>
                    </a:lnTo>
                    <a:lnTo>
                      <a:pt x="0" y="157"/>
                    </a:lnTo>
                    <a:lnTo>
                      <a:pt x="398" y="321"/>
                    </a:lnTo>
                    <a:lnTo>
                      <a:pt x="789" y="15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30" name="Group 67">
              <a:extLst>
                <a:ext uri="{FF2B5EF4-FFF2-40B4-BE49-F238E27FC236}">
                  <a16:creationId xmlns:a16="http://schemas.microsoft.com/office/drawing/2014/main" id="{C1DA7D84-D32B-374A-864C-4AD675678C50}"/>
                </a:ext>
              </a:extLst>
            </p:cNvPr>
            <p:cNvGrpSpPr/>
            <p:nvPr/>
          </p:nvGrpSpPr>
          <p:grpSpPr>
            <a:xfrm>
              <a:off x="3161414" y="1931737"/>
              <a:ext cx="157757" cy="345402"/>
              <a:chOff x="2422525" y="2703513"/>
              <a:chExt cx="665163" cy="1439862"/>
            </a:xfrm>
            <a:solidFill>
              <a:srgbClr val="008C99"/>
            </a:solidFill>
          </p:grpSpPr>
          <p:sp>
            <p:nvSpPr>
              <p:cNvPr id="31" name="Oval 5">
                <a:extLst>
                  <a:ext uri="{FF2B5EF4-FFF2-40B4-BE49-F238E27FC236}">
                    <a16:creationId xmlns:a16="http://schemas.microsoft.com/office/drawing/2014/main" id="{3D8D15D1-AF07-3243-8E38-3243E29AFD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463" y="2703513"/>
                <a:ext cx="395288" cy="3968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32" name="Freeform 6">
                <a:extLst>
                  <a:ext uri="{FF2B5EF4-FFF2-40B4-BE49-F238E27FC236}">
                    <a16:creationId xmlns:a16="http://schemas.microsoft.com/office/drawing/2014/main" id="{0B4E9CF0-BF20-5B44-B77A-BDF59D217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525" y="3168650"/>
                <a:ext cx="665163" cy="974725"/>
              </a:xfrm>
              <a:custGeom>
                <a:avLst/>
                <a:gdLst/>
                <a:ahLst/>
                <a:cxnLst>
                  <a:cxn ang="0">
                    <a:pos x="57" y="11"/>
                  </a:cxn>
                  <a:cxn ang="0">
                    <a:pos x="48" y="11"/>
                  </a:cxn>
                  <a:cxn ang="0">
                    <a:pos x="48" y="3"/>
                  </a:cxn>
                  <a:cxn ang="0">
                    <a:pos x="46" y="0"/>
                  </a:cxn>
                  <a:cxn ang="0">
                    <a:pos x="13" y="0"/>
                  </a:cxn>
                  <a:cxn ang="0">
                    <a:pos x="11" y="3"/>
                  </a:cxn>
                  <a:cxn ang="0">
                    <a:pos x="11" y="11"/>
                  </a:cxn>
                  <a:cxn ang="0">
                    <a:pos x="2" y="11"/>
                  </a:cxn>
                  <a:cxn ang="0">
                    <a:pos x="0" y="13"/>
                  </a:cxn>
                  <a:cxn ang="0">
                    <a:pos x="0" y="50"/>
                  </a:cxn>
                  <a:cxn ang="0">
                    <a:pos x="2" y="52"/>
                  </a:cxn>
                  <a:cxn ang="0">
                    <a:pos x="11" y="52"/>
                  </a:cxn>
                  <a:cxn ang="0">
                    <a:pos x="11" y="83"/>
                  </a:cxn>
                  <a:cxn ang="0">
                    <a:pos x="13" y="86"/>
                  </a:cxn>
                  <a:cxn ang="0">
                    <a:pos x="46" y="86"/>
                  </a:cxn>
                  <a:cxn ang="0">
                    <a:pos x="48" y="83"/>
                  </a:cxn>
                  <a:cxn ang="0">
                    <a:pos x="48" y="52"/>
                  </a:cxn>
                  <a:cxn ang="0">
                    <a:pos x="57" y="52"/>
                  </a:cxn>
                  <a:cxn ang="0">
                    <a:pos x="59" y="50"/>
                  </a:cxn>
                  <a:cxn ang="0">
                    <a:pos x="59" y="13"/>
                  </a:cxn>
                  <a:cxn ang="0">
                    <a:pos x="57" y="11"/>
                  </a:cxn>
                </a:cxnLst>
                <a:rect l="0" t="0" r="r" b="b"/>
                <a:pathLst>
                  <a:path w="59" h="86">
                    <a:moveTo>
                      <a:pt x="57" y="11"/>
                    </a:move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2"/>
                      <a:pt x="47" y="0"/>
                      <a:pt x="4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1" y="2"/>
                      <a:pt x="11" y="3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1"/>
                      <a:pt x="1" y="52"/>
                      <a:pt x="2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1" y="85"/>
                      <a:pt x="12" y="86"/>
                      <a:pt x="13" y="86"/>
                    </a:cubicBezTo>
                    <a:cubicBezTo>
                      <a:pt x="46" y="86"/>
                      <a:pt x="46" y="86"/>
                      <a:pt x="46" y="86"/>
                    </a:cubicBezTo>
                    <a:cubicBezTo>
                      <a:pt x="47" y="86"/>
                      <a:pt x="48" y="85"/>
                      <a:pt x="48" y="83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8" y="52"/>
                      <a:pt x="59" y="51"/>
                      <a:pt x="59" y="50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2"/>
                      <a:pt x="58" y="11"/>
                      <a:pt x="57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33" name="Group 34">
              <a:extLst>
                <a:ext uri="{FF2B5EF4-FFF2-40B4-BE49-F238E27FC236}">
                  <a16:creationId xmlns:a16="http://schemas.microsoft.com/office/drawing/2014/main" id="{070D5660-B8AE-394C-8EF6-F813FDD1A508}"/>
                </a:ext>
              </a:extLst>
            </p:cNvPr>
            <p:cNvGrpSpPr/>
            <p:nvPr/>
          </p:nvGrpSpPr>
          <p:grpSpPr>
            <a:xfrm>
              <a:off x="3500853" y="1950700"/>
              <a:ext cx="335988" cy="398345"/>
              <a:chOff x="6684963" y="4083050"/>
              <a:chExt cx="1127125" cy="1444625"/>
            </a:xfrm>
            <a:solidFill>
              <a:srgbClr val="963084"/>
            </a:solidFill>
          </p:grpSpPr>
          <p:sp>
            <p:nvSpPr>
              <p:cNvPr id="34" name="Freeform 20">
                <a:extLst>
                  <a:ext uri="{FF2B5EF4-FFF2-40B4-BE49-F238E27FC236}">
                    <a16:creationId xmlns:a16="http://schemas.microsoft.com/office/drawing/2014/main" id="{D62EFFD6-BB8B-3047-89D4-D3E4A32B82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43726" y="4083050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0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0"/>
                    </a:cubicBezTo>
                    <a:cubicBezTo>
                      <a:pt x="5" y="0"/>
                      <a:pt x="1" y="3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35" name="Freeform 21">
                <a:extLst>
                  <a:ext uri="{FF2B5EF4-FFF2-40B4-BE49-F238E27FC236}">
                    <a16:creationId xmlns:a16="http://schemas.microsoft.com/office/drawing/2014/main" id="{FE8ABEEE-C9B7-B045-8951-2C71A27B2F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0751" y="45577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9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9" y="1"/>
                    </a:cubicBezTo>
                    <a:cubicBezTo>
                      <a:pt x="5" y="0"/>
                      <a:pt x="0" y="4"/>
                      <a:pt x="0" y="9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36" name="Freeform 22">
                <a:extLst>
                  <a:ext uri="{FF2B5EF4-FFF2-40B4-BE49-F238E27FC236}">
                    <a16:creationId xmlns:a16="http://schemas.microsoft.com/office/drawing/2014/main" id="{392748DC-4C46-2245-8CC2-3624AA4CE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4963" y="44561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1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5" y="1"/>
                      <a:pt x="10" y="1"/>
                    </a:cubicBezTo>
                    <a:cubicBezTo>
                      <a:pt x="5" y="0"/>
                      <a:pt x="1" y="4"/>
                      <a:pt x="1" y="8"/>
                    </a:cubicBezTo>
                    <a:cubicBezTo>
                      <a:pt x="0" y="13"/>
                      <a:pt x="4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37" name="Freeform 23">
                <a:extLst>
                  <a:ext uri="{FF2B5EF4-FFF2-40B4-BE49-F238E27FC236}">
                    <a16:creationId xmlns:a16="http://schemas.microsoft.com/office/drawing/2014/main" id="{0DF5003B-9B04-0941-BC21-144912640B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3326" y="416242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38" name="Freeform 24">
                <a:extLst>
                  <a:ext uri="{FF2B5EF4-FFF2-40B4-BE49-F238E27FC236}">
                    <a16:creationId xmlns:a16="http://schemas.microsoft.com/office/drawing/2014/main" id="{E7350E4B-E382-B947-BDCE-E5A6996BA9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8888" y="4964113"/>
                <a:ext cx="203200" cy="214313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9">
                    <a:moveTo>
                      <a:pt x="8" y="18"/>
                    </a:moveTo>
                    <a:cubicBezTo>
                      <a:pt x="13" y="19"/>
                      <a:pt x="17" y="15"/>
                      <a:pt x="18" y="10"/>
                    </a:cubicBezTo>
                    <a:cubicBezTo>
                      <a:pt x="18" y="6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39" name="Freeform 25">
                <a:extLst>
                  <a:ext uri="{FF2B5EF4-FFF2-40B4-BE49-F238E27FC236}">
                    <a16:creationId xmlns:a16="http://schemas.microsoft.com/office/drawing/2014/main" id="{4420BE50-AEB4-ED4F-AED5-56700C71F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0388" y="4986338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40" name="Freeform 26">
                <a:extLst>
                  <a:ext uri="{FF2B5EF4-FFF2-40B4-BE49-F238E27FC236}">
                    <a16:creationId xmlns:a16="http://schemas.microsoft.com/office/drawing/2014/main" id="{2FF1EE48-822C-0641-B39F-856A194642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9638" y="532447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6"/>
                      <a:pt x="15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4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41" name="Freeform 27">
                <a:extLst>
                  <a:ext uri="{FF2B5EF4-FFF2-40B4-BE49-F238E27FC236}">
                    <a16:creationId xmlns:a16="http://schemas.microsoft.com/office/drawing/2014/main" id="{9F2FCC29-E20C-9F46-9C31-AE74E2ED59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5326" y="4241800"/>
                <a:ext cx="349250" cy="417513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0" y="14"/>
                  </a:cxn>
                  <a:cxn ang="0">
                    <a:pos x="206" y="263"/>
                  </a:cxn>
                  <a:cxn ang="0">
                    <a:pos x="220" y="249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20" h="263">
                    <a:moveTo>
                      <a:pt x="14" y="0"/>
                    </a:moveTo>
                    <a:lnTo>
                      <a:pt x="0" y="14"/>
                    </a:lnTo>
                    <a:lnTo>
                      <a:pt x="206" y="263"/>
                    </a:lnTo>
                    <a:lnTo>
                      <a:pt x="220" y="249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42" name="Freeform 28">
                <a:extLst>
                  <a:ext uri="{FF2B5EF4-FFF2-40B4-BE49-F238E27FC236}">
                    <a16:creationId xmlns:a16="http://schemas.microsoft.com/office/drawing/2014/main" id="{74D90E28-63ED-8C46-8959-2EC93396F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3226" y="4241800"/>
                <a:ext cx="935038" cy="1217613"/>
              </a:xfrm>
              <a:custGeom>
                <a:avLst/>
                <a:gdLst/>
                <a:ahLst/>
                <a:cxnLst>
                  <a:cxn ang="0">
                    <a:pos x="7" y="199"/>
                  </a:cxn>
                  <a:cxn ang="0">
                    <a:pos x="7" y="213"/>
                  </a:cxn>
                  <a:cxn ang="0">
                    <a:pos x="546" y="35"/>
                  </a:cxn>
                  <a:cxn ang="0">
                    <a:pos x="376" y="263"/>
                  </a:cxn>
                  <a:cxn ang="0">
                    <a:pos x="390" y="767"/>
                  </a:cxn>
                  <a:cxn ang="0">
                    <a:pos x="390" y="767"/>
                  </a:cxn>
                  <a:cxn ang="0">
                    <a:pos x="404" y="767"/>
                  </a:cxn>
                  <a:cxn ang="0">
                    <a:pos x="397" y="270"/>
                  </a:cxn>
                  <a:cxn ang="0">
                    <a:pos x="589" y="0"/>
                  </a:cxn>
                  <a:cxn ang="0">
                    <a:pos x="0" y="199"/>
                  </a:cxn>
                  <a:cxn ang="0">
                    <a:pos x="7" y="199"/>
                  </a:cxn>
                </a:cxnLst>
                <a:rect l="0" t="0" r="r" b="b"/>
                <a:pathLst>
                  <a:path w="589" h="767">
                    <a:moveTo>
                      <a:pt x="7" y="199"/>
                    </a:moveTo>
                    <a:lnTo>
                      <a:pt x="7" y="213"/>
                    </a:lnTo>
                    <a:lnTo>
                      <a:pt x="546" y="35"/>
                    </a:lnTo>
                    <a:lnTo>
                      <a:pt x="376" y="263"/>
                    </a:lnTo>
                    <a:lnTo>
                      <a:pt x="390" y="767"/>
                    </a:lnTo>
                    <a:lnTo>
                      <a:pt x="390" y="767"/>
                    </a:lnTo>
                    <a:lnTo>
                      <a:pt x="404" y="767"/>
                    </a:lnTo>
                    <a:lnTo>
                      <a:pt x="397" y="270"/>
                    </a:lnTo>
                    <a:lnTo>
                      <a:pt x="589" y="0"/>
                    </a:lnTo>
                    <a:lnTo>
                      <a:pt x="0" y="199"/>
                    </a:lnTo>
                    <a:lnTo>
                      <a:pt x="7" y="19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43" name="Freeform 29">
                <a:extLst>
                  <a:ext uri="{FF2B5EF4-FFF2-40B4-BE49-F238E27FC236}">
                    <a16:creationId xmlns:a16="http://schemas.microsoft.com/office/drawing/2014/main" id="{C3F11C38-34F2-BE40-B4F6-DA5F181EC6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3226" y="4557713"/>
                <a:ext cx="990600" cy="563563"/>
              </a:xfrm>
              <a:custGeom>
                <a:avLst/>
                <a:gdLst/>
                <a:ahLst/>
                <a:cxnLst>
                  <a:cxn ang="0">
                    <a:pos x="390" y="78"/>
                  </a:cxn>
                  <a:cxn ang="0">
                    <a:pos x="624" y="334"/>
                  </a:cxn>
                  <a:cxn ang="0">
                    <a:pos x="170" y="355"/>
                  </a:cxn>
                  <a:cxn ang="0">
                    <a:pos x="0" y="0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383" y="85"/>
                  </a:cxn>
                  <a:cxn ang="0">
                    <a:pos x="383" y="92"/>
                  </a:cxn>
                  <a:cxn ang="0">
                    <a:pos x="383" y="85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582" y="313"/>
                  </a:cxn>
                  <a:cxn ang="0">
                    <a:pos x="376" y="92"/>
                  </a:cxn>
                  <a:cxn ang="0">
                    <a:pos x="42" y="28"/>
                  </a:cxn>
                  <a:cxn ang="0">
                    <a:pos x="177" y="334"/>
                  </a:cxn>
                  <a:cxn ang="0">
                    <a:pos x="582" y="313"/>
                  </a:cxn>
                  <a:cxn ang="0">
                    <a:pos x="582" y="313"/>
                  </a:cxn>
                </a:cxnLst>
                <a:rect l="0" t="0" r="r" b="b"/>
                <a:pathLst>
                  <a:path w="624" h="355">
                    <a:moveTo>
                      <a:pt x="390" y="78"/>
                    </a:moveTo>
                    <a:lnTo>
                      <a:pt x="624" y="334"/>
                    </a:lnTo>
                    <a:lnTo>
                      <a:pt x="170" y="355"/>
                    </a:lnTo>
                    <a:lnTo>
                      <a:pt x="0" y="0"/>
                    </a:lnTo>
                    <a:lnTo>
                      <a:pt x="390" y="78"/>
                    </a:lnTo>
                    <a:lnTo>
                      <a:pt x="390" y="78"/>
                    </a:lnTo>
                    <a:lnTo>
                      <a:pt x="383" y="85"/>
                    </a:lnTo>
                    <a:lnTo>
                      <a:pt x="383" y="92"/>
                    </a:lnTo>
                    <a:lnTo>
                      <a:pt x="383" y="85"/>
                    </a:lnTo>
                    <a:lnTo>
                      <a:pt x="390" y="78"/>
                    </a:lnTo>
                    <a:lnTo>
                      <a:pt x="390" y="78"/>
                    </a:lnTo>
                    <a:close/>
                    <a:moveTo>
                      <a:pt x="582" y="313"/>
                    </a:moveTo>
                    <a:lnTo>
                      <a:pt x="376" y="92"/>
                    </a:lnTo>
                    <a:lnTo>
                      <a:pt x="42" y="28"/>
                    </a:lnTo>
                    <a:lnTo>
                      <a:pt x="177" y="334"/>
                    </a:lnTo>
                    <a:lnTo>
                      <a:pt x="582" y="313"/>
                    </a:lnTo>
                    <a:lnTo>
                      <a:pt x="582" y="3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44" name="Line 30">
                <a:extLst>
                  <a:ext uri="{FF2B5EF4-FFF2-40B4-BE49-F238E27FC236}">
                    <a16:creationId xmlns:a16="http://schemas.microsoft.com/office/drawing/2014/main" id="{D638562D-F983-9144-B2C5-82506E459A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45" name="Line 31">
                <a:extLst>
                  <a:ext uri="{FF2B5EF4-FFF2-40B4-BE49-F238E27FC236}">
                    <a16:creationId xmlns:a16="http://schemas.microsoft.com/office/drawing/2014/main" id="{125051D2-E663-2D46-A060-0F3650A9D2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46" name="Group 77">
              <a:extLst>
                <a:ext uri="{FF2B5EF4-FFF2-40B4-BE49-F238E27FC236}">
                  <a16:creationId xmlns:a16="http://schemas.microsoft.com/office/drawing/2014/main" id="{C722E892-186D-364A-929D-F4E74154991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21717" y="2520669"/>
              <a:ext cx="296782" cy="297956"/>
              <a:chOff x="4441825" y="2692400"/>
              <a:chExt cx="1285875" cy="1450976"/>
            </a:xfrm>
            <a:solidFill>
              <a:srgbClr val="7F3F7A"/>
            </a:solidFill>
          </p:grpSpPr>
          <p:sp>
            <p:nvSpPr>
              <p:cNvPr id="47" name="Freeform 8">
                <a:extLst>
                  <a:ext uri="{FF2B5EF4-FFF2-40B4-BE49-F238E27FC236}">
                    <a16:creationId xmlns:a16="http://schemas.microsoft.com/office/drawing/2014/main" id="{DA8DB254-7933-094E-A4CB-BBE0BB4D1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87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398" y="571"/>
                  </a:cxn>
                  <a:cxn ang="0">
                    <a:pos x="0" y="735"/>
                  </a:cxn>
                  <a:cxn ang="0">
                    <a:pos x="0" y="164"/>
                  </a:cxn>
                  <a:cxn ang="0">
                    <a:pos x="398" y="0"/>
                  </a:cxn>
                  <a:cxn ang="0">
                    <a:pos x="398" y="571"/>
                  </a:cxn>
                </a:cxnLst>
                <a:rect l="0" t="0" r="r" b="b"/>
                <a:pathLst>
                  <a:path w="398" h="735">
                    <a:moveTo>
                      <a:pt x="398" y="571"/>
                    </a:moveTo>
                    <a:lnTo>
                      <a:pt x="0" y="735"/>
                    </a:lnTo>
                    <a:lnTo>
                      <a:pt x="0" y="164"/>
                    </a:lnTo>
                    <a:lnTo>
                      <a:pt x="398" y="0"/>
                    </a:lnTo>
                    <a:lnTo>
                      <a:pt x="398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49" name="Freeform 9">
                <a:extLst>
                  <a:ext uri="{FF2B5EF4-FFF2-40B4-BE49-F238E27FC236}">
                    <a16:creationId xmlns:a16="http://schemas.microsoft.com/office/drawing/2014/main" id="{7B2EBA29-F6AF-8E43-A58A-B31A1D020A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182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0" y="571"/>
                  </a:cxn>
                  <a:cxn ang="0">
                    <a:pos x="398" y="735"/>
                  </a:cxn>
                  <a:cxn ang="0">
                    <a:pos x="398" y="164"/>
                  </a:cxn>
                  <a:cxn ang="0">
                    <a:pos x="0" y="0"/>
                  </a:cxn>
                  <a:cxn ang="0">
                    <a:pos x="0" y="571"/>
                  </a:cxn>
                </a:cxnLst>
                <a:rect l="0" t="0" r="r" b="b"/>
                <a:pathLst>
                  <a:path w="398" h="735">
                    <a:moveTo>
                      <a:pt x="0" y="571"/>
                    </a:moveTo>
                    <a:lnTo>
                      <a:pt x="398" y="735"/>
                    </a:lnTo>
                    <a:lnTo>
                      <a:pt x="398" y="164"/>
                    </a:lnTo>
                    <a:lnTo>
                      <a:pt x="0" y="0"/>
                    </a:lnTo>
                    <a:lnTo>
                      <a:pt x="0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50" name="Freeform 10">
                <a:extLst>
                  <a:ext uri="{FF2B5EF4-FFF2-40B4-BE49-F238E27FC236}">
                    <a16:creationId xmlns:a16="http://schemas.microsoft.com/office/drawing/2014/main" id="{A4CD82F8-A9C1-B24B-921A-E71EB37349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8" y="2692400"/>
                <a:ext cx="1252538" cy="509588"/>
              </a:xfrm>
              <a:custGeom>
                <a:avLst/>
                <a:gdLst/>
                <a:ahLst/>
                <a:cxnLst>
                  <a:cxn ang="0">
                    <a:pos x="789" y="157"/>
                  </a:cxn>
                  <a:cxn ang="0">
                    <a:pos x="398" y="0"/>
                  </a:cxn>
                  <a:cxn ang="0">
                    <a:pos x="0" y="157"/>
                  </a:cxn>
                  <a:cxn ang="0">
                    <a:pos x="398" y="321"/>
                  </a:cxn>
                  <a:cxn ang="0">
                    <a:pos x="789" y="157"/>
                  </a:cxn>
                </a:cxnLst>
                <a:rect l="0" t="0" r="r" b="b"/>
                <a:pathLst>
                  <a:path w="789" h="321">
                    <a:moveTo>
                      <a:pt x="789" y="157"/>
                    </a:moveTo>
                    <a:lnTo>
                      <a:pt x="398" y="0"/>
                    </a:lnTo>
                    <a:lnTo>
                      <a:pt x="0" y="157"/>
                    </a:lnTo>
                    <a:lnTo>
                      <a:pt x="398" y="321"/>
                    </a:lnTo>
                    <a:lnTo>
                      <a:pt x="789" y="15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51" name="Group 67">
              <a:extLst>
                <a:ext uri="{FF2B5EF4-FFF2-40B4-BE49-F238E27FC236}">
                  <a16:creationId xmlns:a16="http://schemas.microsoft.com/office/drawing/2014/main" id="{BA936491-67D9-824D-81A2-A8026D74DBF6}"/>
                </a:ext>
              </a:extLst>
            </p:cNvPr>
            <p:cNvGrpSpPr/>
            <p:nvPr/>
          </p:nvGrpSpPr>
          <p:grpSpPr>
            <a:xfrm>
              <a:off x="3163979" y="2483856"/>
              <a:ext cx="157757" cy="345402"/>
              <a:chOff x="2422525" y="2703513"/>
              <a:chExt cx="665163" cy="1439862"/>
            </a:xfrm>
            <a:solidFill>
              <a:srgbClr val="008C99"/>
            </a:solidFill>
          </p:grpSpPr>
          <p:sp>
            <p:nvSpPr>
              <p:cNvPr id="52" name="Oval 5">
                <a:extLst>
                  <a:ext uri="{FF2B5EF4-FFF2-40B4-BE49-F238E27FC236}">
                    <a16:creationId xmlns:a16="http://schemas.microsoft.com/office/drawing/2014/main" id="{7A90334C-EB7D-7140-B59B-06B967A67C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463" y="2703513"/>
                <a:ext cx="395288" cy="3968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53" name="Freeform 6">
                <a:extLst>
                  <a:ext uri="{FF2B5EF4-FFF2-40B4-BE49-F238E27FC236}">
                    <a16:creationId xmlns:a16="http://schemas.microsoft.com/office/drawing/2014/main" id="{95E38113-57AE-C84E-81B9-543FB9C636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525" y="3168650"/>
                <a:ext cx="665163" cy="974725"/>
              </a:xfrm>
              <a:custGeom>
                <a:avLst/>
                <a:gdLst/>
                <a:ahLst/>
                <a:cxnLst>
                  <a:cxn ang="0">
                    <a:pos x="57" y="11"/>
                  </a:cxn>
                  <a:cxn ang="0">
                    <a:pos x="48" y="11"/>
                  </a:cxn>
                  <a:cxn ang="0">
                    <a:pos x="48" y="3"/>
                  </a:cxn>
                  <a:cxn ang="0">
                    <a:pos x="46" y="0"/>
                  </a:cxn>
                  <a:cxn ang="0">
                    <a:pos x="13" y="0"/>
                  </a:cxn>
                  <a:cxn ang="0">
                    <a:pos x="11" y="3"/>
                  </a:cxn>
                  <a:cxn ang="0">
                    <a:pos x="11" y="11"/>
                  </a:cxn>
                  <a:cxn ang="0">
                    <a:pos x="2" y="11"/>
                  </a:cxn>
                  <a:cxn ang="0">
                    <a:pos x="0" y="13"/>
                  </a:cxn>
                  <a:cxn ang="0">
                    <a:pos x="0" y="50"/>
                  </a:cxn>
                  <a:cxn ang="0">
                    <a:pos x="2" y="52"/>
                  </a:cxn>
                  <a:cxn ang="0">
                    <a:pos x="11" y="52"/>
                  </a:cxn>
                  <a:cxn ang="0">
                    <a:pos x="11" y="83"/>
                  </a:cxn>
                  <a:cxn ang="0">
                    <a:pos x="13" y="86"/>
                  </a:cxn>
                  <a:cxn ang="0">
                    <a:pos x="46" y="86"/>
                  </a:cxn>
                  <a:cxn ang="0">
                    <a:pos x="48" y="83"/>
                  </a:cxn>
                  <a:cxn ang="0">
                    <a:pos x="48" y="52"/>
                  </a:cxn>
                  <a:cxn ang="0">
                    <a:pos x="57" y="52"/>
                  </a:cxn>
                  <a:cxn ang="0">
                    <a:pos x="59" y="50"/>
                  </a:cxn>
                  <a:cxn ang="0">
                    <a:pos x="59" y="13"/>
                  </a:cxn>
                  <a:cxn ang="0">
                    <a:pos x="57" y="11"/>
                  </a:cxn>
                </a:cxnLst>
                <a:rect l="0" t="0" r="r" b="b"/>
                <a:pathLst>
                  <a:path w="59" h="86">
                    <a:moveTo>
                      <a:pt x="57" y="11"/>
                    </a:move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2"/>
                      <a:pt x="47" y="0"/>
                      <a:pt x="4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1" y="2"/>
                      <a:pt x="11" y="3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1"/>
                      <a:pt x="1" y="52"/>
                      <a:pt x="2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1" y="85"/>
                      <a:pt x="12" y="86"/>
                      <a:pt x="13" y="86"/>
                    </a:cubicBezTo>
                    <a:cubicBezTo>
                      <a:pt x="46" y="86"/>
                      <a:pt x="46" y="86"/>
                      <a:pt x="46" y="86"/>
                    </a:cubicBezTo>
                    <a:cubicBezTo>
                      <a:pt x="47" y="86"/>
                      <a:pt x="48" y="85"/>
                      <a:pt x="48" y="83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8" y="52"/>
                      <a:pt x="59" y="51"/>
                      <a:pt x="59" y="50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2"/>
                      <a:pt x="58" y="11"/>
                      <a:pt x="57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67" name="Group 77">
              <a:extLst>
                <a:ext uri="{FF2B5EF4-FFF2-40B4-BE49-F238E27FC236}">
                  <a16:creationId xmlns:a16="http://schemas.microsoft.com/office/drawing/2014/main" id="{46864194-FB8B-8347-AA0F-EDB6BF33EB4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24282" y="3052952"/>
              <a:ext cx="296782" cy="297956"/>
              <a:chOff x="4441825" y="2692400"/>
              <a:chExt cx="1285875" cy="1450976"/>
            </a:xfrm>
            <a:solidFill>
              <a:srgbClr val="7F3F7A"/>
            </a:solidFill>
          </p:grpSpPr>
          <p:sp>
            <p:nvSpPr>
              <p:cNvPr id="68" name="Freeform 8">
                <a:extLst>
                  <a:ext uri="{FF2B5EF4-FFF2-40B4-BE49-F238E27FC236}">
                    <a16:creationId xmlns:a16="http://schemas.microsoft.com/office/drawing/2014/main" id="{7B0140F8-CEB2-2C44-BD78-7E1223132C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87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398" y="571"/>
                  </a:cxn>
                  <a:cxn ang="0">
                    <a:pos x="0" y="735"/>
                  </a:cxn>
                  <a:cxn ang="0">
                    <a:pos x="0" y="164"/>
                  </a:cxn>
                  <a:cxn ang="0">
                    <a:pos x="398" y="0"/>
                  </a:cxn>
                  <a:cxn ang="0">
                    <a:pos x="398" y="571"/>
                  </a:cxn>
                </a:cxnLst>
                <a:rect l="0" t="0" r="r" b="b"/>
                <a:pathLst>
                  <a:path w="398" h="735">
                    <a:moveTo>
                      <a:pt x="398" y="571"/>
                    </a:moveTo>
                    <a:lnTo>
                      <a:pt x="0" y="735"/>
                    </a:lnTo>
                    <a:lnTo>
                      <a:pt x="0" y="164"/>
                    </a:lnTo>
                    <a:lnTo>
                      <a:pt x="398" y="0"/>
                    </a:lnTo>
                    <a:lnTo>
                      <a:pt x="398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69" name="Freeform 9">
                <a:extLst>
                  <a:ext uri="{FF2B5EF4-FFF2-40B4-BE49-F238E27FC236}">
                    <a16:creationId xmlns:a16="http://schemas.microsoft.com/office/drawing/2014/main" id="{85D66BA2-DD39-5F4C-8313-BB712F7C6D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182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0" y="571"/>
                  </a:cxn>
                  <a:cxn ang="0">
                    <a:pos x="398" y="735"/>
                  </a:cxn>
                  <a:cxn ang="0">
                    <a:pos x="398" y="164"/>
                  </a:cxn>
                  <a:cxn ang="0">
                    <a:pos x="0" y="0"/>
                  </a:cxn>
                  <a:cxn ang="0">
                    <a:pos x="0" y="571"/>
                  </a:cxn>
                </a:cxnLst>
                <a:rect l="0" t="0" r="r" b="b"/>
                <a:pathLst>
                  <a:path w="398" h="735">
                    <a:moveTo>
                      <a:pt x="0" y="571"/>
                    </a:moveTo>
                    <a:lnTo>
                      <a:pt x="398" y="735"/>
                    </a:lnTo>
                    <a:lnTo>
                      <a:pt x="398" y="164"/>
                    </a:lnTo>
                    <a:lnTo>
                      <a:pt x="0" y="0"/>
                    </a:lnTo>
                    <a:lnTo>
                      <a:pt x="0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70" name="Freeform 10">
                <a:extLst>
                  <a:ext uri="{FF2B5EF4-FFF2-40B4-BE49-F238E27FC236}">
                    <a16:creationId xmlns:a16="http://schemas.microsoft.com/office/drawing/2014/main" id="{7B6D76F8-7242-AD4D-B39A-0BB209F578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8" y="2692400"/>
                <a:ext cx="1252538" cy="509588"/>
              </a:xfrm>
              <a:custGeom>
                <a:avLst/>
                <a:gdLst/>
                <a:ahLst/>
                <a:cxnLst>
                  <a:cxn ang="0">
                    <a:pos x="789" y="157"/>
                  </a:cxn>
                  <a:cxn ang="0">
                    <a:pos x="398" y="0"/>
                  </a:cxn>
                  <a:cxn ang="0">
                    <a:pos x="0" y="157"/>
                  </a:cxn>
                  <a:cxn ang="0">
                    <a:pos x="398" y="321"/>
                  </a:cxn>
                  <a:cxn ang="0">
                    <a:pos x="789" y="157"/>
                  </a:cxn>
                </a:cxnLst>
                <a:rect l="0" t="0" r="r" b="b"/>
                <a:pathLst>
                  <a:path w="789" h="321">
                    <a:moveTo>
                      <a:pt x="789" y="157"/>
                    </a:moveTo>
                    <a:lnTo>
                      <a:pt x="398" y="0"/>
                    </a:lnTo>
                    <a:lnTo>
                      <a:pt x="0" y="157"/>
                    </a:lnTo>
                    <a:lnTo>
                      <a:pt x="398" y="321"/>
                    </a:lnTo>
                    <a:lnTo>
                      <a:pt x="789" y="15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71" name="Group 67">
              <a:extLst>
                <a:ext uri="{FF2B5EF4-FFF2-40B4-BE49-F238E27FC236}">
                  <a16:creationId xmlns:a16="http://schemas.microsoft.com/office/drawing/2014/main" id="{4EA8691E-9003-3D48-BB00-9ABB882D002A}"/>
                </a:ext>
              </a:extLst>
            </p:cNvPr>
            <p:cNvGrpSpPr/>
            <p:nvPr/>
          </p:nvGrpSpPr>
          <p:grpSpPr>
            <a:xfrm>
              <a:off x="3166544" y="3005506"/>
              <a:ext cx="157757" cy="345402"/>
              <a:chOff x="2422525" y="2703513"/>
              <a:chExt cx="665163" cy="1439862"/>
            </a:xfrm>
            <a:solidFill>
              <a:srgbClr val="008C99"/>
            </a:solidFill>
          </p:grpSpPr>
          <p:sp>
            <p:nvSpPr>
              <p:cNvPr id="72" name="Oval 5">
                <a:extLst>
                  <a:ext uri="{FF2B5EF4-FFF2-40B4-BE49-F238E27FC236}">
                    <a16:creationId xmlns:a16="http://schemas.microsoft.com/office/drawing/2014/main" id="{AB6D2C96-665B-8B46-83D1-0A16FB2AAB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463" y="2703513"/>
                <a:ext cx="395288" cy="3968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73" name="Freeform 6">
                <a:extLst>
                  <a:ext uri="{FF2B5EF4-FFF2-40B4-BE49-F238E27FC236}">
                    <a16:creationId xmlns:a16="http://schemas.microsoft.com/office/drawing/2014/main" id="{E7F3F392-02D3-4045-BB56-E4C6917440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525" y="3168650"/>
                <a:ext cx="665163" cy="974725"/>
              </a:xfrm>
              <a:custGeom>
                <a:avLst/>
                <a:gdLst/>
                <a:ahLst/>
                <a:cxnLst>
                  <a:cxn ang="0">
                    <a:pos x="57" y="11"/>
                  </a:cxn>
                  <a:cxn ang="0">
                    <a:pos x="48" y="11"/>
                  </a:cxn>
                  <a:cxn ang="0">
                    <a:pos x="48" y="3"/>
                  </a:cxn>
                  <a:cxn ang="0">
                    <a:pos x="46" y="0"/>
                  </a:cxn>
                  <a:cxn ang="0">
                    <a:pos x="13" y="0"/>
                  </a:cxn>
                  <a:cxn ang="0">
                    <a:pos x="11" y="3"/>
                  </a:cxn>
                  <a:cxn ang="0">
                    <a:pos x="11" y="11"/>
                  </a:cxn>
                  <a:cxn ang="0">
                    <a:pos x="2" y="11"/>
                  </a:cxn>
                  <a:cxn ang="0">
                    <a:pos x="0" y="13"/>
                  </a:cxn>
                  <a:cxn ang="0">
                    <a:pos x="0" y="50"/>
                  </a:cxn>
                  <a:cxn ang="0">
                    <a:pos x="2" y="52"/>
                  </a:cxn>
                  <a:cxn ang="0">
                    <a:pos x="11" y="52"/>
                  </a:cxn>
                  <a:cxn ang="0">
                    <a:pos x="11" y="83"/>
                  </a:cxn>
                  <a:cxn ang="0">
                    <a:pos x="13" y="86"/>
                  </a:cxn>
                  <a:cxn ang="0">
                    <a:pos x="46" y="86"/>
                  </a:cxn>
                  <a:cxn ang="0">
                    <a:pos x="48" y="83"/>
                  </a:cxn>
                  <a:cxn ang="0">
                    <a:pos x="48" y="52"/>
                  </a:cxn>
                  <a:cxn ang="0">
                    <a:pos x="57" y="52"/>
                  </a:cxn>
                  <a:cxn ang="0">
                    <a:pos x="59" y="50"/>
                  </a:cxn>
                  <a:cxn ang="0">
                    <a:pos x="59" y="13"/>
                  </a:cxn>
                  <a:cxn ang="0">
                    <a:pos x="57" y="11"/>
                  </a:cxn>
                </a:cxnLst>
                <a:rect l="0" t="0" r="r" b="b"/>
                <a:pathLst>
                  <a:path w="59" h="86">
                    <a:moveTo>
                      <a:pt x="57" y="11"/>
                    </a:move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2"/>
                      <a:pt x="47" y="0"/>
                      <a:pt x="4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1" y="2"/>
                      <a:pt x="11" y="3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1"/>
                      <a:pt x="1" y="52"/>
                      <a:pt x="2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1" y="85"/>
                      <a:pt x="12" y="86"/>
                      <a:pt x="13" y="86"/>
                    </a:cubicBezTo>
                    <a:cubicBezTo>
                      <a:pt x="46" y="86"/>
                      <a:pt x="46" y="86"/>
                      <a:pt x="46" y="86"/>
                    </a:cubicBezTo>
                    <a:cubicBezTo>
                      <a:pt x="47" y="86"/>
                      <a:pt x="48" y="85"/>
                      <a:pt x="48" y="83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8" y="52"/>
                      <a:pt x="59" y="51"/>
                      <a:pt x="59" y="50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2"/>
                      <a:pt x="58" y="11"/>
                      <a:pt x="57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87" name="Group 77">
              <a:extLst>
                <a:ext uri="{FF2B5EF4-FFF2-40B4-BE49-F238E27FC236}">
                  <a16:creationId xmlns:a16="http://schemas.microsoft.com/office/drawing/2014/main" id="{D92AC8AD-674A-3942-B748-0A2B56D0738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25777" y="3512644"/>
              <a:ext cx="296782" cy="297956"/>
              <a:chOff x="4441825" y="2692400"/>
              <a:chExt cx="1285875" cy="1450976"/>
            </a:xfrm>
            <a:solidFill>
              <a:srgbClr val="7F3F7A"/>
            </a:solidFill>
          </p:grpSpPr>
          <p:sp>
            <p:nvSpPr>
              <p:cNvPr id="88" name="Freeform 8">
                <a:extLst>
                  <a:ext uri="{FF2B5EF4-FFF2-40B4-BE49-F238E27FC236}">
                    <a16:creationId xmlns:a16="http://schemas.microsoft.com/office/drawing/2014/main" id="{9E7A5669-E870-FC42-A588-BB8567B51D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87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398" y="571"/>
                  </a:cxn>
                  <a:cxn ang="0">
                    <a:pos x="0" y="735"/>
                  </a:cxn>
                  <a:cxn ang="0">
                    <a:pos x="0" y="164"/>
                  </a:cxn>
                  <a:cxn ang="0">
                    <a:pos x="398" y="0"/>
                  </a:cxn>
                  <a:cxn ang="0">
                    <a:pos x="398" y="571"/>
                  </a:cxn>
                </a:cxnLst>
                <a:rect l="0" t="0" r="r" b="b"/>
                <a:pathLst>
                  <a:path w="398" h="735">
                    <a:moveTo>
                      <a:pt x="398" y="571"/>
                    </a:moveTo>
                    <a:lnTo>
                      <a:pt x="0" y="735"/>
                    </a:lnTo>
                    <a:lnTo>
                      <a:pt x="0" y="164"/>
                    </a:lnTo>
                    <a:lnTo>
                      <a:pt x="398" y="0"/>
                    </a:lnTo>
                    <a:lnTo>
                      <a:pt x="398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89" name="Freeform 9">
                <a:extLst>
                  <a:ext uri="{FF2B5EF4-FFF2-40B4-BE49-F238E27FC236}">
                    <a16:creationId xmlns:a16="http://schemas.microsoft.com/office/drawing/2014/main" id="{498BCFDC-09D2-0E4D-8291-2A7F13B67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182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0" y="571"/>
                  </a:cxn>
                  <a:cxn ang="0">
                    <a:pos x="398" y="735"/>
                  </a:cxn>
                  <a:cxn ang="0">
                    <a:pos x="398" y="164"/>
                  </a:cxn>
                  <a:cxn ang="0">
                    <a:pos x="0" y="0"/>
                  </a:cxn>
                  <a:cxn ang="0">
                    <a:pos x="0" y="571"/>
                  </a:cxn>
                </a:cxnLst>
                <a:rect l="0" t="0" r="r" b="b"/>
                <a:pathLst>
                  <a:path w="398" h="735">
                    <a:moveTo>
                      <a:pt x="0" y="571"/>
                    </a:moveTo>
                    <a:lnTo>
                      <a:pt x="398" y="735"/>
                    </a:lnTo>
                    <a:lnTo>
                      <a:pt x="398" y="164"/>
                    </a:lnTo>
                    <a:lnTo>
                      <a:pt x="0" y="0"/>
                    </a:lnTo>
                    <a:lnTo>
                      <a:pt x="0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90" name="Freeform 10">
                <a:extLst>
                  <a:ext uri="{FF2B5EF4-FFF2-40B4-BE49-F238E27FC236}">
                    <a16:creationId xmlns:a16="http://schemas.microsoft.com/office/drawing/2014/main" id="{115DBD0C-1777-E249-A7B9-7E6EC8E2E4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8" y="2692400"/>
                <a:ext cx="1252538" cy="509588"/>
              </a:xfrm>
              <a:custGeom>
                <a:avLst/>
                <a:gdLst/>
                <a:ahLst/>
                <a:cxnLst>
                  <a:cxn ang="0">
                    <a:pos x="789" y="157"/>
                  </a:cxn>
                  <a:cxn ang="0">
                    <a:pos x="398" y="0"/>
                  </a:cxn>
                  <a:cxn ang="0">
                    <a:pos x="0" y="157"/>
                  </a:cxn>
                  <a:cxn ang="0">
                    <a:pos x="398" y="321"/>
                  </a:cxn>
                  <a:cxn ang="0">
                    <a:pos x="789" y="157"/>
                  </a:cxn>
                </a:cxnLst>
                <a:rect l="0" t="0" r="r" b="b"/>
                <a:pathLst>
                  <a:path w="789" h="321">
                    <a:moveTo>
                      <a:pt x="789" y="157"/>
                    </a:moveTo>
                    <a:lnTo>
                      <a:pt x="398" y="0"/>
                    </a:lnTo>
                    <a:lnTo>
                      <a:pt x="0" y="157"/>
                    </a:lnTo>
                    <a:lnTo>
                      <a:pt x="398" y="321"/>
                    </a:lnTo>
                    <a:lnTo>
                      <a:pt x="789" y="15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91" name="Group 67">
              <a:extLst>
                <a:ext uri="{FF2B5EF4-FFF2-40B4-BE49-F238E27FC236}">
                  <a16:creationId xmlns:a16="http://schemas.microsoft.com/office/drawing/2014/main" id="{FB859789-BA5A-CA45-ABF4-42ED9B15494A}"/>
                </a:ext>
              </a:extLst>
            </p:cNvPr>
            <p:cNvGrpSpPr/>
            <p:nvPr/>
          </p:nvGrpSpPr>
          <p:grpSpPr>
            <a:xfrm>
              <a:off x="3168039" y="3465198"/>
              <a:ext cx="157757" cy="345402"/>
              <a:chOff x="2422525" y="2703513"/>
              <a:chExt cx="665163" cy="1439862"/>
            </a:xfrm>
            <a:solidFill>
              <a:srgbClr val="008C99"/>
            </a:solidFill>
          </p:grpSpPr>
          <p:sp>
            <p:nvSpPr>
              <p:cNvPr id="92" name="Oval 5">
                <a:extLst>
                  <a:ext uri="{FF2B5EF4-FFF2-40B4-BE49-F238E27FC236}">
                    <a16:creationId xmlns:a16="http://schemas.microsoft.com/office/drawing/2014/main" id="{038BF1D1-0D38-BE48-9520-C0816801F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463" y="2703513"/>
                <a:ext cx="395288" cy="3968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93" name="Freeform 6">
                <a:extLst>
                  <a:ext uri="{FF2B5EF4-FFF2-40B4-BE49-F238E27FC236}">
                    <a16:creationId xmlns:a16="http://schemas.microsoft.com/office/drawing/2014/main" id="{86FEC764-A5E2-B14C-828A-9B667E2D6A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525" y="3168650"/>
                <a:ext cx="665163" cy="974725"/>
              </a:xfrm>
              <a:custGeom>
                <a:avLst/>
                <a:gdLst/>
                <a:ahLst/>
                <a:cxnLst>
                  <a:cxn ang="0">
                    <a:pos x="57" y="11"/>
                  </a:cxn>
                  <a:cxn ang="0">
                    <a:pos x="48" y="11"/>
                  </a:cxn>
                  <a:cxn ang="0">
                    <a:pos x="48" y="3"/>
                  </a:cxn>
                  <a:cxn ang="0">
                    <a:pos x="46" y="0"/>
                  </a:cxn>
                  <a:cxn ang="0">
                    <a:pos x="13" y="0"/>
                  </a:cxn>
                  <a:cxn ang="0">
                    <a:pos x="11" y="3"/>
                  </a:cxn>
                  <a:cxn ang="0">
                    <a:pos x="11" y="11"/>
                  </a:cxn>
                  <a:cxn ang="0">
                    <a:pos x="2" y="11"/>
                  </a:cxn>
                  <a:cxn ang="0">
                    <a:pos x="0" y="13"/>
                  </a:cxn>
                  <a:cxn ang="0">
                    <a:pos x="0" y="50"/>
                  </a:cxn>
                  <a:cxn ang="0">
                    <a:pos x="2" y="52"/>
                  </a:cxn>
                  <a:cxn ang="0">
                    <a:pos x="11" y="52"/>
                  </a:cxn>
                  <a:cxn ang="0">
                    <a:pos x="11" y="83"/>
                  </a:cxn>
                  <a:cxn ang="0">
                    <a:pos x="13" y="86"/>
                  </a:cxn>
                  <a:cxn ang="0">
                    <a:pos x="46" y="86"/>
                  </a:cxn>
                  <a:cxn ang="0">
                    <a:pos x="48" y="83"/>
                  </a:cxn>
                  <a:cxn ang="0">
                    <a:pos x="48" y="52"/>
                  </a:cxn>
                  <a:cxn ang="0">
                    <a:pos x="57" y="52"/>
                  </a:cxn>
                  <a:cxn ang="0">
                    <a:pos x="59" y="50"/>
                  </a:cxn>
                  <a:cxn ang="0">
                    <a:pos x="59" y="13"/>
                  </a:cxn>
                  <a:cxn ang="0">
                    <a:pos x="57" y="11"/>
                  </a:cxn>
                </a:cxnLst>
                <a:rect l="0" t="0" r="r" b="b"/>
                <a:pathLst>
                  <a:path w="59" h="86">
                    <a:moveTo>
                      <a:pt x="57" y="11"/>
                    </a:move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2"/>
                      <a:pt x="47" y="0"/>
                      <a:pt x="4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1" y="2"/>
                      <a:pt x="11" y="3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1"/>
                      <a:pt x="1" y="52"/>
                      <a:pt x="2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1" y="85"/>
                      <a:pt x="12" y="86"/>
                      <a:pt x="13" y="86"/>
                    </a:cubicBezTo>
                    <a:cubicBezTo>
                      <a:pt x="46" y="86"/>
                      <a:pt x="46" y="86"/>
                      <a:pt x="46" y="86"/>
                    </a:cubicBezTo>
                    <a:cubicBezTo>
                      <a:pt x="47" y="86"/>
                      <a:pt x="48" y="85"/>
                      <a:pt x="48" y="83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8" y="52"/>
                      <a:pt x="59" y="51"/>
                      <a:pt x="59" y="50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2"/>
                      <a:pt x="58" y="11"/>
                      <a:pt x="57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107" name="Group 77">
              <a:extLst>
                <a:ext uri="{FF2B5EF4-FFF2-40B4-BE49-F238E27FC236}">
                  <a16:creationId xmlns:a16="http://schemas.microsoft.com/office/drawing/2014/main" id="{B84F4B7F-2B13-194D-A11A-B3A9A639690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25777" y="3961161"/>
              <a:ext cx="296782" cy="297956"/>
              <a:chOff x="4441825" y="2692400"/>
              <a:chExt cx="1285875" cy="1450976"/>
            </a:xfrm>
            <a:solidFill>
              <a:srgbClr val="7F3F7A"/>
            </a:solidFill>
          </p:grpSpPr>
          <p:sp>
            <p:nvSpPr>
              <p:cNvPr id="108" name="Freeform 8">
                <a:extLst>
                  <a:ext uri="{FF2B5EF4-FFF2-40B4-BE49-F238E27FC236}">
                    <a16:creationId xmlns:a16="http://schemas.microsoft.com/office/drawing/2014/main" id="{D2047A99-78CC-E542-AC60-60F6971A71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87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398" y="571"/>
                  </a:cxn>
                  <a:cxn ang="0">
                    <a:pos x="0" y="735"/>
                  </a:cxn>
                  <a:cxn ang="0">
                    <a:pos x="0" y="164"/>
                  </a:cxn>
                  <a:cxn ang="0">
                    <a:pos x="398" y="0"/>
                  </a:cxn>
                  <a:cxn ang="0">
                    <a:pos x="398" y="571"/>
                  </a:cxn>
                </a:cxnLst>
                <a:rect l="0" t="0" r="r" b="b"/>
                <a:pathLst>
                  <a:path w="398" h="735">
                    <a:moveTo>
                      <a:pt x="398" y="571"/>
                    </a:moveTo>
                    <a:lnTo>
                      <a:pt x="0" y="735"/>
                    </a:lnTo>
                    <a:lnTo>
                      <a:pt x="0" y="164"/>
                    </a:lnTo>
                    <a:lnTo>
                      <a:pt x="398" y="0"/>
                    </a:lnTo>
                    <a:lnTo>
                      <a:pt x="398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09" name="Freeform 9">
                <a:extLst>
                  <a:ext uri="{FF2B5EF4-FFF2-40B4-BE49-F238E27FC236}">
                    <a16:creationId xmlns:a16="http://schemas.microsoft.com/office/drawing/2014/main" id="{C44E591F-B689-604D-9865-CEED98BA21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182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0" y="571"/>
                  </a:cxn>
                  <a:cxn ang="0">
                    <a:pos x="398" y="735"/>
                  </a:cxn>
                  <a:cxn ang="0">
                    <a:pos x="398" y="164"/>
                  </a:cxn>
                  <a:cxn ang="0">
                    <a:pos x="0" y="0"/>
                  </a:cxn>
                  <a:cxn ang="0">
                    <a:pos x="0" y="571"/>
                  </a:cxn>
                </a:cxnLst>
                <a:rect l="0" t="0" r="r" b="b"/>
                <a:pathLst>
                  <a:path w="398" h="735">
                    <a:moveTo>
                      <a:pt x="0" y="571"/>
                    </a:moveTo>
                    <a:lnTo>
                      <a:pt x="398" y="735"/>
                    </a:lnTo>
                    <a:lnTo>
                      <a:pt x="398" y="164"/>
                    </a:lnTo>
                    <a:lnTo>
                      <a:pt x="0" y="0"/>
                    </a:lnTo>
                    <a:lnTo>
                      <a:pt x="0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10" name="Freeform 10">
                <a:extLst>
                  <a:ext uri="{FF2B5EF4-FFF2-40B4-BE49-F238E27FC236}">
                    <a16:creationId xmlns:a16="http://schemas.microsoft.com/office/drawing/2014/main" id="{9C863A96-35E2-F04D-8FC9-2A54F144C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8" y="2692400"/>
                <a:ext cx="1252538" cy="509588"/>
              </a:xfrm>
              <a:custGeom>
                <a:avLst/>
                <a:gdLst/>
                <a:ahLst/>
                <a:cxnLst>
                  <a:cxn ang="0">
                    <a:pos x="789" y="157"/>
                  </a:cxn>
                  <a:cxn ang="0">
                    <a:pos x="398" y="0"/>
                  </a:cxn>
                  <a:cxn ang="0">
                    <a:pos x="0" y="157"/>
                  </a:cxn>
                  <a:cxn ang="0">
                    <a:pos x="398" y="321"/>
                  </a:cxn>
                  <a:cxn ang="0">
                    <a:pos x="789" y="157"/>
                  </a:cxn>
                </a:cxnLst>
                <a:rect l="0" t="0" r="r" b="b"/>
                <a:pathLst>
                  <a:path w="789" h="321">
                    <a:moveTo>
                      <a:pt x="789" y="157"/>
                    </a:moveTo>
                    <a:lnTo>
                      <a:pt x="398" y="0"/>
                    </a:lnTo>
                    <a:lnTo>
                      <a:pt x="0" y="157"/>
                    </a:lnTo>
                    <a:lnTo>
                      <a:pt x="398" y="321"/>
                    </a:lnTo>
                    <a:lnTo>
                      <a:pt x="789" y="15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111" name="Group 67">
              <a:extLst>
                <a:ext uri="{FF2B5EF4-FFF2-40B4-BE49-F238E27FC236}">
                  <a16:creationId xmlns:a16="http://schemas.microsoft.com/office/drawing/2014/main" id="{178BE566-84A7-D043-AD73-DF29C79CEF3B}"/>
                </a:ext>
              </a:extLst>
            </p:cNvPr>
            <p:cNvGrpSpPr/>
            <p:nvPr/>
          </p:nvGrpSpPr>
          <p:grpSpPr>
            <a:xfrm>
              <a:off x="3168039" y="3924348"/>
              <a:ext cx="157757" cy="345402"/>
              <a:chOff x="2422525" y="2703513"/>
              <a:chExt cx="665163" cy="1439862"/>
            </a:xfrm>
            <a:solidFill>
              <a:srgbClr val="008C99"/>
            </a:solidFill>
          </p:grpSpPr>
          <p:sp>
            <p:nvSpPr>
              <p:cNvPr id="112" name="Oval 5">
                <a:extLst>
                  <a:ext uri="{FF2B5EF4-FFF2-40B4-BE49-F238E27FC236}">
                    <a16:creationId xmlns:a16="http://schemas.microsoft.com/office/drawing/2014/main" id="{443EE2BA-36A1-084C-B5A2-03C3E716B2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463" y="2703513"/>
                <a:ext cx="395288" cy="3968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13" name="Freeform 6">
                <a:extLst>
                  <a:ext uri="{FF2B5EF4-FFF2-40B4-BE49-F238E27FC236}">
                    <a16:creationId xmlns:a16="http://schemas.microsoft.com/office/drawing/2014/main" id="{E82B04C3-6B64-2D4A-A447-9E7366AF9A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525" y="3168650"/>
                <a:ext cx="665163" cy="974725"/>
              </a:xfrm>
              <a:custGeom>
                <a:avLst/>
                <a:gdLst/>
                <a:ahLst/>
                <a:cxnLst>
                  <a:cxn ang="0">
                    <a:pos x="57" y="11"/>
                  </a:cxn>
                  <a:cxn ang="0">
                    <a:pos x="48" y="11"/>
                  </a:cxn>
                  <a:cxn ang="0">
                    <a:pos x="48" y="3"/>
                  </a:cxn>
                  <a:cxn ang="0">
                    <a:pos x="46" y="0"/>
                  </a:cxn>
                  <a:cxn ang="0">
                    <a:pos x="13" y="0"/>
                  </a:cxn>
                  <a:cxn ang="0">
                    <a:pos x="11" y="3"/>
                  </a:cxn>
                  <a:cxn ang="0">
                    <a:pos x="11" y="11"/>
                  </a:cxn>
                  <a:cxn ang="0">
                    <a:pos x="2" y="11"/>
                  </a:cxn>
                  <a:cxn ang="0">
                    <a:pos x="0" y="13"/>
                  </a:cxn>
                  <a:cxn ang="0">
                    <a:pos x="0" y="50"/>
                  </a:cxn>
                  <a:cxn ang="0">
                    <a:pos x="2" y="52"/>
                  </a:cxn>
                  <a:cxn ang="0">
                    <a:pos x="11" y="52"/>
                  </a:cxn>
                  <a:cxn ang="0">
                    <a:pos x="11" y="83"/>
                  </a:cxn>
                  <a:cxn ang="0">
                    <a:pos x="13" y="86"/>
                  </a:cxn>
                  <a:cxn ang="0">
                    <a:pos x="46" y="86"/>
                  </a:cxn>
                  <a:cxn ang="0">
                    <a:pos x="48" y="83"/>
                  </a:cxn>
                  <a:cxn ang="0">
                    <a:pos x="48" y="52"/>
                  </a:cxn>
                  <a:cxn ang="0">
                    <a:pos x="57" y="52"/>
                  </a:cxn>
                  <a:cxn ang="0">
                    <a:pos x="59" y="50"/>
                  </a:cxn>
                  <a:cxn ang="0">
                    <a:pos x="59" y="13"/>
                  </a:cxn>
                  <a:cxn ang="0">
                    <a:pos x="57" y="11"/>
                  </a:cxn>
                </a:cxnLst>
                <a:rect l="0" t="0" r="r" b="b"/>
                <a:pathLst>
                  <a:path w="59" h="86">
                    <a:moveTo>
                      <a:pt x="57" y="11"/>
                    </a:move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2"/>
                      <a:pt x="47" y="0"/>
                      <a:pt x="4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1" y="2"/>
                      <a:pt x="11" y="3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1"/>
                      <a:pt x="1" y="52"/>
                      <a:pt x="2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1" y="85"/>
                      <a:pt x="12" y="86"/>
                      <a:pt x="13" y="86"/>
                    </a:cubicBezTo>
                    <a:cubicBezTo>
                      <a:pt x="46" y="86"/>
                      <a:pt x="46" y="86"/>
                      <a:pt x="46" y="86"/>
                    </a:cubicBezTo>
                    <a:cubicBezTo>
                      <a:pt x="47" y="86"/>
                      <a:pt x="48" y="85"/>
                      <a:pt x="48" y="83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8" y="52"/>
                      <a:pt x="59" y="51"/>
                      <a:pt x="59" y="50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2"/>
                      <a:pt x="58" y="11"/>
                      <a:pt x="57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114" name="Group 34">
              <a:extLst>
                <a:ext uri="{FF2B5EF4-FFF2-40B4-BE49-F238E27FC236}">
                  <a16:creationId xmlns:a16="http://schemas.microsoft.com/office/drawing/2014/main" id="{373BFAED-0450-1F4B-9E69-0E2B167DD01C}"/>
                </a:ext>
              </a:extLst>
            </p:cNvPr>
            <p:cNvGrpSpPr/>
            <p:nvPr/>
          </p:nvGrpSpPr>
          <p:grpSpPr>
            <a:xfrm>
              <a:off x="3507478" y="3900777"/>
              <a:ext cx="335988" cy="398345"/>
              <a:chOff x="6684963" y="4083050"/>
              <a:chExt cx="1127125" cy="1444625"/>
            </a:xfrm>
            <a:solidFill>
              <a:srgbClr val="963084"/>
            </a:solidFill>
          </p:grpSpPr>
          <p:sp>
            <p:nvSpPr>
              <p:cNvPr id="115" name="Freeform 20">
                <a:extLst>
                  <a:ext uri="{FF2B5EF4-FFF2-40B4-BE49-F238E27FC236}">
                    <a16:creationId xmlns:a16="http://schemas.microsoft.com/office/drawing/2014/main" id="{841D4385-35B9-094F-971A-02FF6066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43726" y="4083050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0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0"/>
                    </a:cubicBezTo>
                    <a:cubicBezTo>
                      <a:pt x="5" y="0"/>
                      <a:pt x="1" y="3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16" name="Freeform 21">
                <a:extLst>
                  <a:ext uri="{FF2B5EF4-FFF2-40B4-BE49-F238E27FC236}">
                    <a16:creationId xmlns:a16="http://schemas.microsoft.com/office/drawing/2014/main" id="{DE760F04-0214-9A4D-941E-2A458828A3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0751" y="45577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9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9" y="1"/>
                    </a:cubicBezTo>
                    <a:cubicBezTo>
                      <a:pt x="5" y="0"/>
                      <a:pt x="0" y="4"/>
                      <a:pt x="0" y="9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17" name="Freeform 22">
                <a:extLst>
                  <a:ext uri="{FF2B5EF4-FFF2-40B4-BE49-F238E27FC236}">
                    <a16:creationId xmlns:a16="http://schemas.microsoft.com/office/drawing/2014/main" id="{28AEDA57-1F3F-C242-B35C-33F50E6476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4963" y="44561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1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5" y="1"/>
                      <a:pt x="10" y="1"/>
                    </a:cubicBezTo>
                    <a:cubicBezTo>
                      <a:pt x="5" y="0"/>
                      <a:pt x="1" y="4"/>
                      <a:pt x="1" y="8"/>
                    </a:cubicBezTo>
                    <a:cubicBezTo>
                      <a:pt x="0" y="13"/>
                      <a:pt x="4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18" name="Freeform 23">
                <a:extLst>
                  <a:ext uri="{FF2B5EF4-FFF2-40B4-BE49-F238E27FC236}">
                    <a16:creationId xmlns:a16="http://schemas.microsoft.com/office/drawing/2014/main" id="{0960BD45-3E07-9940-9DC9-A3D1B9EF61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3326" y="416242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19" name="Freeform 24">
                <a:extLst>
                  <a:ext uri="{FF2B5EF4-FFF2-40B4-BE49-F238E27FC236}">
                    <a16:creationId xmlns:a16="http://schemas.microsoft.com/office/drawing/2014/main" id="{60BC528A-053F-6744-A52C-DA391926B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8888" y="4964113"/>
                <a:ext cx="203200" cy="214313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9">
                    <a:moveTo>
                      <a:pt x="8" y="18"/>
                    </a:moveTo>
                    <a:cubicBezTo>
                      <a:pt x="13" y="19"/>
                      <a:pt x="17" y="15"/>
                      <a:pt x="18" y="10"/>
                    </a:cubicBezTo>
                    <a:cubicBezTo>
                      <a:pt x="18" y="6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20" name="Freeform 25">
                <a:extLst>
                  <a:ext uri="{FF2B5EF4-FFF2-40B4-BE49-F238E27FC236}">
                    <a16:creationId xmlns:a16="http://schemas.microsoft.com/office/drawing/2014/main" id="{3F809A21-F885-2949-9FF3-895043D1D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0388" y="4986338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21" name="Freeform 26">
                <a:extLst>
                  <a:ext uri="{FF2B5EF4-FFF2-40B4-BE49-F238E27FC236}">
                    <a16:creationId xmlns:a16="http://schemas.microsoft.com/office/drawing/2014/main" id="{C3942B3C-B97B-DF42-8986-E4B9D3097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9638" y="532447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6"/>
                      <a:pt x="15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4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22" name="Freeform 27">
                <a:extLst>
                  <a:ext uri="{FF2B5EF4-FFF2-40B4-BE49-F238E27FC236}">
                    <a16:creationId xmlns:a16="http://schemas.microsoft.com/office/drawing/2014/main" id="{E3B38E50-20DD-DB4F-9613-A1AFB8D97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5326" y="4241800"/>
                <a:ext cx="349250" cy="417513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0" y="14"/>
                  </a:cxn>
                  <a:cxn ang="0">
                    <a:pos x="206" y="263"/>
                  </a:cxn>
                  <a:cxn ang="0">
                    <a:pos x="220" y="249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20" h="263">
                    <a:moveTo>
                      <a:pt x="14" y="0"/>
                    </a:moveTo>
                    <a:lnTo>
                      <a:pt x="0" y="14"/>
                    </a:lnTo>
                    <a:lnTo>
                      <a:pt x="206" y="263"/>
                    </a:lnTo>
                    <a:lnTo>
                      <a:pt x="220" y="249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23" name="Freeform 28">
                <a:extLst>
                  <a:ext uri="{FF2B5EF4-FFF2-40B4-BE49-F238E27FC236}">
                    <a16:creationId xmlns:a16="http://schemas.microsoft.com/office/drawing/2014/main" id="{08DADEEC-B356-A242-8193-3C6E6976A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3226" y="4241800"/>
                <a:ext cx="935038" cy="1217613"/>
              </a:xfrm>
              <a:custGeom>
                <a:avLst/>
                <a:gdLst/>
                <a:ahLst/>
                <a:cxnLst>
                  <a:cxn ang="0">
                    <a:pos x="7" y="199"/>
                  </a:cxn>
                  <a:cxn ang="0">
                    <a:pos x="7" y="213"/>
                  </a:cxn>
                  <a:cxn ang="0">
                    <a:pos x="546" y="35"/>
                  </a:cxn>
                  <a:cxn ang="0">
                    <a:pos x="376" y="263"/>
                  </a:cxn>
                  <a:cxn ang="0">
                    <a:pos x="390" y="767"/>
                  </a:cxn>
                  <a:cxn ang="0">
                    <a:pos x="390" y="767"/>
                  </a:cxn>
                  <a:cxn ang="0">
                    <a:pos x="404" y="767"/>
                  </a:cxn>
                  <a:cxn ang="0">
                    <a:pos x="397" y="270"/>
                  </a:cxn>
                  <a:cxn ang="0">
                    <a:pos x="589" y="0"/>
                  </a:cxn>
                  <a:cxn ang="0">
                    <a:pos x="0" y="199"/>
                  </a:cxn>
                  <a:cxn ang="0">
                    <a:pos x="7" y="199"/>
                  </a:cxn>
                </a:cxnLst>
                <a:rect l="0" t="0" r="r" b="b"/>
                <a:pathLst>
                  <a:path w="589" h="767">
                    <a:moveTo>
                      <a:pt x="7" y="199"/>
                    </a:moveTo>
                    <a:lnTo>
                      <a:pt x="7" y="213"/>
                    </a:lnTo>
                    <a:lnTo>
                      <a:pt x="546" y="35"/>
                    </a:lnTo>
                    <a:lnTo>
                      <a:pt x="376" y="263"/>
                    </a:lnTo>
                    <a:lnTo>
                      <a:pt x="390" y="767"/>
                    </a:lnTo>
                    <a:lnTo>
                      <a:pt x="390" y="767"/>
                    </a:lnTo>
                    <a:lnTo>
                      <a:pt x="404" y="767"/>
                    </a:lnTo>
                    <a:lnTo>
                      <a:pt x="397" y="270"/>
                    </a:lnTo>
                    <a:lnTo>
                      <a:pt x="589" y="0"/>
                    </a:lnTo>
                    <a:lnTo>
                      <a:pt x="0" y="199"/>
                    </a:lnTo>
                    <a:lnTo>
                      <a:pt x="7" y="19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24" name="Freeform 29">
                <a:extLst>
                  <a:ext uri="{FF2B5EF4-FFF2-40B4-BE49-F238E27FC236}">
                    <a16:creationId xmlns:a16="http://schemas.microsoft.com/office/drawing/2014/main" id="{1EDBFF47-DBF0-404E-870C-4D0E36B93C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3226" y="4557713"/>
                <a:ext cx="990600" cy="563563"/>
              </a:xfrm>
              <a:custGeom>
                <a:avLst/>
                <a:gdLst/>
                <a:ahLst/>
                <a:cxnLst>
                  <a:cxn ang="0">
                    <a:pos x="390" y="78"/>
                  </a:cxn>
                  <a:cxn ang="0">
                    <a:pos x="624" y="334"/>
                  </a:cxn>
                  <a:cxn ang="0">
                    <a:pos x="170" y="355"/>
                  </a:cxn>
                  <a:cxn ang="0">
                    <a:pos x="0" y="0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383" y="85"/>
                  </a:cxn>
                  <a:cxn ang="0">
                    <a:pos x="383" y="92"/>
                  </a:cxn>
                  <a:cxn ang="0">
                    <a:pos x="383" y="85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582" y="313"/>
                  </a:cxn>
                  <a:cxn ang="0">
                    <a:pos x="376" y="92"/>
                  </a:cxn>
                  <a:cxn ang="0">
                    <a:pos x="42" y="28"/>
                  </a:cxn>
                  <a:cxn ang="0">
                    <a:pos x="177" y="334"/>
                  </a:cxn>
                  <a:cxn ang="0">
                    <a:pos x="582" y="313"/>
                  </a:cxn>
                  <a:cxn ang="0">
                    <a:pos x="582" y="313"/>
                  </a:cxn>
                </a:cxnLst>
                <a:rect l="0" t="0" r="r" b="b"/>
                <a:pathLst>
                  <a:path w="624" h="355">
                    <a:moveTo>
                      <a:pt x="390" y="78"/>
                    </a:moveTo>
                    <a:lnTo>
                      <a:pt x="624" y="334"/>
                    </a:lnTo>
                    <a:lnTo>
                      <a:pt x="170" y="355"/>
                    </a:lnTo>
                    <a:lnTo>
                      <a:pt x="0" y="0"/>
                    </a:lnTo>
                    <a:lnTo>
                      <a:pt x="390" y="78"/>
                    </a:lnTo>
                    <a:lnTo>
                      <a:pt x="390" y="78"/>
                    </a:lnTo>
                    <a:lnTo>
                      <a:pt x="383" y="85"/>
                    </a:lnTo>
                    <a:lnTo>
                      <a:pt x="383" y="92"/>
                    </a:lnTo>
                    <a:lnTo>
                      <a:pt x="383" y="85"/>
                    </a:lnTo>
                    <a:lnTo>
                      <a:pt x="390" y="78"/>
                    </a:lnTo>
                    <a:lnTo>
                      <a:pt x="390" y="78"/>
                    </a:lnTo>
                    <a:close/>
                    <a:moveTo>
                      <a:pt x="582" y="313"/>
                    </a:moveTo>
                    <a:lnTo>
                      <a:pt x="376" y="92"/>
                    </a:lnTo>
                    <a:lnTo>
                      <a:pt x="42" y="28"/>
                    </a:lnTo>
                    <a:lnTo>
                      <a:pt x="177" y="334"/>
                    </a:lnTo>
                    <a:lnTo>
                      <a:pt x="582" y="313"/>
                    </a:lnTo>
                    <a:lnTo>
                      <a:pt x="582" y="3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25" name="Line 30">
                <a:extLst>
                  <a:ext uri="{FF2B5EF4-FFF2-40B4-BE49-F238E27FC236}">
                    <a16:creationId xmlns:a16="http://schemas.microsoft.com/office/drawing/2014/main" id="{756BD613-680F-0946-B226-38B9DD8340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26" name="Line 31">
                <a:extLst>
                  <a:ext uri="{FF2B5EF4-FFF2-40B4-BE49-F238E27FC236}">
                    <a16:creationId xmlns:a16="http://schemas.microsoft.com/office/drawing/2014/main" id="{45A75949-65D3-5F4D-BA8B-8654D4EB99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grpSp>
          <p:nvGrpSpPr>
            <p:cNvPr id="134" name="Group 34">
              <a:extLst>
                <a:ext uri="{FF2B5EF4-FFF2-40B4-BE49-F238E27FC236}">
                  <a16:creationId xmlns:a16="http://schemas.microsoft.com/office/drawing/2014/main" id="{0D3C5381-00DD-E440-B8CF-F72726E8E08C}"/>
                </a:ext>
              </a:extLst>
            </p:cNvPr>
            <p:cNvGrpSpPr/>
            <p:nvPr/>
          </p:nvGrpSpPr>
          <p:grpSpPr>
            <a:xfrm>
              <a:off x="3507478" y="4389156"/>
              <a:ext cx="335988" cy="398345"/>
              <a:chOff x="6684963" y="4083050"/>
              <a:chExt cx="1127125" cy="1444625"/>
            </a:xfrm>
            <a:solidFill>
              <a:srgbClr val="963084"/>
            </a:solidFill>
          </p:grpSpPr>
          <p:sp>
            <p:nvSpPr>
              <p:cNvPr id="135" name="Freeform 20">
                <a:extLst>
                  <a:ext uri="{FF2B5EF4-FFF2-40B4-BE49-F238E27FC236}">
                    <a16:creationId xmlns:a16="http://schemas.microsoft.com/office/drawing/2014/main" id="{DD1B1532-5745-E345-8248-6FFE9F2167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43726" y="4083050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0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0"/>
                    </a:cubicBezTo>
                    <a:cubicBezTo>
                      <a:pt x="5" y="0"/>
                      <a:pt x="1" y="3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36" name="Freeform 21">
                <a:extLst>
                  <a:ext uri="{FF2B5EF4-FFF2-40B4-BE49-F238E27FC236}">
                    <a16:creationId xmlns:a16="http://schemas.microsoft.com/office/drawing/2014/main" id="{54354D88-D692-9B48-B540-57334C5815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0751" y="45577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9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9" y="1"/>
                    </a:cubicBezTo>
                    <a:cubicBezTo>
                      <a:pt x="5" y="0"/>
                      <a:pt x="0" y="4"/>
                      <a:pt x="0" y="9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37" name="Freeform 22">
                <a:extLst>
                  <a:ext uri="{FF2B5EF4-FFF2-40B4-BE49-F238E27FC236}">
                    <a16:creationId xmlns:a16="http://schemas.microsoft.com/office/drawing/2014/main" id="{3B0FC470-1316-7C41-87F0-9785D33488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4963" y="44561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1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5" y="1"/>
                      <a:pt x="10" y="1"/>
                    </a:cubicBezTo>
                    <a:cubicBezTo>
                      <a:pt x="5" y="0"/>
                      <a:pt x="1" y="4"/>
                      <a:pt x="1" y="8"/>
                    </a:cubicBezTo>
                    <a:cubicBezTo>
                      <a:pt x="0" y="13"/>
                      <a:pt x="4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38" name="Freeform 23">
                <a:extLst>
                  <a:ext uri="{FF2B5EF4-FFF2-40B4-BE49-F238E27FC236}">
                    <a16:creationId xmlns:a16="http://schemas.microsoft.com/office/drawing/2014/main" id="{FFBFC4FD-136F-7F49-8DA9-108C55CC07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3326" y="416242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39" name="Freeform 24">
                <a:extLst>
                  <a:ext uri="{FF2B5EF4-FFF2-40B4-BE49-F238E27FC236}">
                    <a16:creationId xmlns:a16="http://schemas.microsoft.com/office/drawing/2014/main" id="{33695B97-887C-E540-A9C7-E7ADE578DE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8888" y="4964113"/>
                <a:ext cx="203200" cy="214313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9">
                    <a:moveTo>
                      <a:pt x="8" y="18"/>
                    </a:moveTo>
                    <a:cubicBezTo>
                      <a:pt x="13" y="19"/>
                      <a:pt x="17" y="15"/>
                      <a:pt x="18" y="10"/>
                    </a:cubicBezTo>
                    <a:cubicBezTo>
                      <a:pt x="18" y="6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40" name="Freeform 25">
                <a:extLst>
                  <a:ext uri="{FF2B5EF4-FFF2-40B4-BE49-F238E27FC236}">
                    <a16:creationId xmlns:a16="http://schemas.microsoft.com/office/drawing/2014/main" id="{03DDDA6A-D67C-9244-9DAF-5C078CDE38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0388" y="4986338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41" name="Freeform 26">
                <a:extLst>
                  <a:ext uri="{FF2B5EF4-FFF2-40B4-BE49-F238E27FC236}">
                    <a16:creationId xmlns:a16="http://schemas.microsoft.com/office/drawing/2014/main" id="{A349A966-0D69-1645-8E6F-007318E262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9638" y="532447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6"/>
                      <a:pt x="15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4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42" name="Freeform 27">
                <a:extLst>
                  <a:ext uri="{FF2B5EF4-FFF2-40B4-BE49-F238E27FC236}">
                    <a16:creationId xmlns:a16="http://schemas.microsoft.com/office/drawing/2014/main" id="{5BD804A8-14CB-CE40-BCD4-F231D8CC2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5326" y="4241800"/>
                <a:ext cx="349250" cy="417513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0" y="14"/>
                  </a:cxn>
                  <a:cxn ang="0">
                    <a:pos x="206" y="263"/>
                  </a:cxn>
                  <a:cxn ang="0">
                    <a:pos x="220" y="249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20" h="263">
                    <a:moveTo>
                      <a:pt x="14" y="0"/>
                    </a:moveTo>
                    <a:lnTo>
                      <a:pt x="0" y="14"/>
                    </a:lnTo>
                    <a:lnTo>
                      <a:pt x="206" y="263"/>
                    </a:lnTo>
                    <a:lnTo>
                      <a:pt x="220" y="249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43" name="Freeform 28">
                <a:extLst>
                  <a:ext uri="{FF2B5EF4-FFF2-40B4-BE49-F238E27FC236}">
                    <a16:creationId xmlns:a16="http://schemas.microsoft.com/office/drawing/2014/main" id="{E6F1484E-23CD-9046-84AE-A570883969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3226" y="4241800"/>
                <a:ext cx="935038" cy="1217613"/>
              </a:xfrm>
              <a:custGeom>
                <a:avLst/>
                <a:gdLst/>
                <a:ahLst/>
                <a:cxnLst>
                  <a:cxn ang="0">
                    <a:pos x="7" y="199"/>
                  </a:cxn>
                  <a:cxn ang="0">
                    <a:pos x="7" y="213"/>
                  </a:cxn>
                  <a:cxn ang="0">
                    <a:pos x="546" y="35"/>
                  </a:cxn>
                  <a:cxn ang="0">
                    <a:pos x="376" y="263"/>
                  </a:cxn>
                  <a:cxn ang="0">
                    <a:pos x="390" y="767"/>
                  </a:cxn>
                  <a:cxn ang="0">
                    <a:pos x="390" y="767"/>
                  </a:cxn>
                  <a:cxn ang="0">
                    <a:pos x="404" y="767"/>
                  </a:cxn>
                  <a:cxn ang="0">
                    <a:pos x="397" y="270"/>
                  </a:cxn>
                  <a:cxn ang="0">
                    <a:pos x="589" y="0"/>
                  </a:cxn>
                  <a:cxn ang="0">
                    <a:pos x="0" y="199"/>
                  </a:cxn>
                  <a:cxn ang="0">
                    <a:pos x="7" y="199"/>
                  </a:cxn>
                </a:cxnLst>
                <a:rect l="0" t="0" r="r" b="b"/>
                <a:pathLst>
                  <a:path w="589" h="767">
                    <a:moveTo>
                      <a:pt x="7" y="199"/>
                    </a:moveTo>
                    <a:lnTo>
                      <a:pt x="7" y="213"/>
                    </a:lnTo>
                    <a:lnTo>
                      <a:pt x="546" y="35"/>
                    </a:lnTo>
                    <a:lnTo>
                      <a:pt x="376" y="263"/>
                    </a:lnTo>
                    <a:lnTo>
                      <a:pt x="390" y="767"/>
                    </a:lnTo>
                    <a:lnTo>
                      <a:pt x="390" y="767"/>
                    </a:lnTo>
                    <a:lnTo>
                      <a:pt x="404" y="767"/>
                    </a:lnTo>
                    <a:lnTo>
                      <a:pt x="397" y="270"/>
                    </a:lnTo>
                    <a:lnTo>
                      <a:pt x="589" y="0"/>
                    </a:lnTo>
                    <a:lnTo>
                      <a:pt x="0" y="199"/>
                    </a:lnTo>
                    <a:lnTo>
                      <a:pt x="7" y="19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44" name="Freeform 29">
                <a:extLst>
                  <a:ext uri="{FF2B5EF4-FFF2-40B4-BE49-F238E27FC236}">
                    <a16:creationId xmlns:a16="http://schemas.microsoft.com/office/drawing/2014/main" id="{33677B48-BC4E-394A-9E92-7EAE9DE397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3226" y="4557713"/>
                <a:ext cx="990600" cy="563563"/>
              </a:xfrm>
              <a:custGeom>
                <a:avLst/>
                <a:gdLst/>
                <a:ahLst/>
                <a:cxnLst>
                  <a:cxn ang="0">
                    <a:pos x="390" y="78"/>
                  </a:cxn>
                  <a:cxn ang="0">
                    <a:pos x="624" y="334"/>
                  </a:cxn>
                  <a:cxn ang="0">
                    <a:pos x="170" y="355"/>
                  </a:cxn>
                  <a:cxn ang="0">
                    <a:pos x="0" y="0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383" y="85"/>
                  </a:cxn>
                  <a:cxn ang="0">
                    <a:pos x="383" y="92"/>
                  </a:cxn>
                  <a:cxn ang="0">
                    <a:pos x="383" y="85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582" y="313"/>
                  </a:cxn>
                  <a:cxn ang="0">
                    <a:pos x="376" y="92"/>
                  </a:cxn>
                  <a:cxn ang="0">
                    <a:pos x="42" y="28"/>
                  </a:cxn>
                  <a:cxn ang="0">
                    <a:pos x="177" y="334"/>
                  </a:cxn>
                  <a:cxn ang="0">
                    <a:pos x="582" y="313"/>
                  </a:cxn>
                  <a:cxn ang="0">
                    <a:pos x="582" y="313"/>
                  </a:cxn>
                </a:cxnLst>
                <a:rect l="0" t="0" r="r" b="b"/>
                <a:pathLst>
                  <a:path w="624" h="355">
                    <a:moveTo>
                      <a:pt x="390" y="78"/>
                    </a:moveTo>
                    <a:lnTo>
                      <a:pt x="624" y="334"/>
                    </a:lnTo>
                    <a:lnTo>
                      <a:pt x="170" y="355"/>
                    </a:lnTo>
                    <a:lnTo>
                      <a:pt x="0" y="0"/>
                    </a:lnTo>
                    <a:lnTo>
                      <a:pt x="390" y="78"/>
                    </a:lnTo>
                    <a:lnTo>
                      <a:pt x="390" y="78"/>
                    </a:lnTo>
                    <a:lnTo>
                      <a:pt x="383" y="85"/>
                    </a:lnTo>
                    <a:lnTo>
                      <a:pt x="383" y="92"/>
                    </a:lnTo>
                    <a:lnTo>
                      <a:pt x="383" y="85"/>
                    </a:lnTo>
                    <a:lnTo>
                      <a:pt x="390" y="78"/>
                    </a:lnTo>
                    <a:lnTo>
                      <a:pt x="390" y="78"/>
                    </a:lnTo>
                    <a:close/>
                    <a:moveTo>
                      <a:pt x="582" y="313"/>
                    </a:moveTo>
                    <a:lnTo>
                      <a:pt x="376" y="92"/>
                    </a:lnTo>
                    <a:lnTo>
                      <a:pt x="42" y="28"/>
                    </a:lnTo>
                    <a:lnTo>
                      <a:pt x="177" y="334"/>
                    </a:lnTo>
                    <a:lnTo>
                      <a:pt x="582" y="313"/>
                    </a:lnTo>
                    <a:lnTo>
                      <a:pt x="582" y="3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45" name="Line 30">
                <a:extLst>
                  <a:ext uri="{FF2B5EF4-FFF2-40B4-BE49-F238E27FC236}">
                    <a16:creationId xmlns:a16="http://schemas.microsoft.com/office/drawing/2014/main" id="{F4CB99B2-8E81-A64A-B7EA-0DA263FB8F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46" name="Line 31">
                <a:extLst>
                  <a:ext uri="{FF2B5EF4-FFF2-40B4-BE49-F238E27FC236}">
                    <a16:creationId xmlns:a16="http://schemas.microsoft.com/office/drawing/2014/main" id="{D63324AE-0736-E14E-AA92-13D61B5E55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905273A7-F5D5-8F48-BE22-601B92D175F1}"/>
              </a:ext>
            </a:extLst>
          </p:cNvPr>
          <p:cNvGrpSpPr/>
          <p:nvPr/>
        </p:nvGrpSpPr>
        <p:grpSpPr>
          <a:xfrm>
            <a:off x="4353833" y="678429"/>
            <a:ext cx="4481827" cy="258270"/>
            <a:chOff x="3843465" y="678429"/>
            <a:chExt cx="4481827" cy="25827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3517181-FC22-7645-AA3A-832EC8317D61}"/>
                </a:ext>
              </a:extLst>
            </p:cNvPr>
            <p:cNvSpPr/>
            <p:nvPr/>
          </p:nvSpPr>
          <p:spPr>
            <a:xfrm>
              <a:off x="3843465" y="678429"/>
              <a:ext cx="4481827" cy="25827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7" name="Group 77">
              <a:extLst>
                <a:ext uri="{FF2B5EF4-FFF2-40B4-BE49-F238E27FC236}">
                  <a16:creationId xmlns:a16="http://schemas.microsoft.com/office/drawing/2014/main" id="{F062735E-3BE1-A842-A485-605D4618F8F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001387" y="742301"/>
              <a:ext cx="114981" cy="115436"/>
              <a:chOff x="4441825" y="2692400"/>
              <a:chExt cx="1285875" cy="1450976"/>
            </a:xfrm>
            <a:solidFill>
              <a:srgbClr val="7F3F7A"/>
            </a:solidFill>
          </p:grpSpPr>
          <p:sp>
            <p:nvSpPr>
              <p:cNvPr id="148" name="Freeform 8">
                <a:extLst>
                  <a:ext uri="{FF2B5EF4-FFF2-40B4-BE49-F238E27FC236}">
                    <a16:creationId xmlns:a16="http://schemas.microsoft.com/office/drawing/2014/main" id="{D1AA4B83-FCC8-9647-8726-E43E24924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87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398" y="571"/>
                  </a:cxn>
                  <a:cxn ang="0">
                    <a:pos x="0" y="735"/>
                  </a:cxn>
                  <a:cxn ang="0">
                    <a:pos x="0" y="164"/>
                  </a:cxn>
                  <a:cxn ang="0">
                    <a:pos x="398" y="0"/>
                  </a:cxn>
                  <a:cxn ang="0">
                    <a:pos x="398" y="571"/>
                  </a:cxn>
                </a:cxnLst>
                <a:rect l="0" t="0" r="r" b="b"/>
                <a:pathLst>
                  <a:path w="398" h="735">
                    <a:moveTo>
                      <a:pt x="398" y="571"/>
                    </a:moveTo>
                    <a:lnTo>
                      <a:pt x="0" y="735"/>
                    </a:lnTo>
                    <a:lnTo>
                      <a:pt x="0" y="164"/>
                    </a:lnTo>
                    <a:lnTo>
                      <a:pt x="398" y="0"/>
                    </a:lnTo>
                    <a:lnTo>
                      <a:pt x="398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 dirty="0"/>
              </a:p>
            </p:txBody>
          </p:sp>
          <p:sp>
            <p:nvSpPr>
              <p:cNvPr id="149" name="Freeform 9">
                <a:extLst>
                  <a:ext uri="{FF2B5EF4-FFF2-40B4-BE49-F238E27FC236}">
                    <a16:creationId xmlns:a16="http://schemas.microsoft.com/office/drawing/2014/main" id="{42EA4735-512D-E746-8111-9A0842933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182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0" y="571"/>
                  </a:cxn>
                  <a:cxn ang="0">
                    <a:pos x="398" y="735"/>
                  </a:cxn>
                  <a:cxn ang="0">
                    <a:pos x="398" y="164"/>
                  </a:cxn>
                  <a:cxn ang="0">
                    <a:pos x="0" y="0"/>
                  </a:cxn>
                  <a:cxn ang="0">
                    <a:pos x="0" y="571"/>
                  </a:cxn>
                </a:cxnLst>
                <a:rect l="0" t="0" r="r" b="b"/>
                <a:pathLst>
                  <a:path w="398" h="735">
                    <a:moveTo>
                      <a:pt x="0" y="571"/>
                    </a:moveTo>
                    <a:lnTo>
                      <a:pt x="398" y="735"/>
                    </a:lnTo>
                    <a:lnTo>
                      <a:pt x="398" y="164"/>
                    </a:lnTo>
                    <a:lnTo>
                      <a:pt x="0" y="0"/>
                    </a:lnTo>
                    <a:lnTo>
                      <a:pt x="0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0" name="Freeform 10">
                <a:extLst>
                  <a:ext uri="{FF2B5EF4-FFF2-40B4-BE49-F238E27FC236}">
                    <a16:creationId xmlns:a16="http://schemas.microsoft.com/office/drawing/2014/main" id="{7C1429FD-7067-FB4F-9B60-6748C9204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8" y="2692400"/>
                <a:ext cx="1252538" cy="509588"/>
              </a:xfrm>
              <a:custGeom>
                <a:avLst/>
                <a:gdLst/>
                <a:ahLst/>
                <a:cxnLst>
                  <a:cxn ang="0">
                    <a:pos x="789" y="157"/>
                  </a:cxn>
                  <a:cxn ang="0">
                    <a:pos x="398" y="0"/>
                  </a:cxn>
                  <a:cxn ang="0">
                    <a:pos x="0" y="157"/>
                  </a:cxn>
                  <a:cxn ang="0">
                    <a:pos x="398" y="321"/>
                  </a:cxn>
                  <a:cxn ang="0">
                    <a:pos x="789" y="157"/>
                  </a:cxn>
                </a:cxnLst>
                <a:rect l="0" t="0" r="r" b="b"/>
                <a:pathLst>
                  <a:path w="789" h="321">
                    <a:moveTo>
                      <a:pt x="789" y="157"/>
                    </a:moveTo>
                    <a:lnTo>
                      <a:pt x="398" y="0"/>
                    </a:lnTo>
                    <a:lnTo>
                      <a:pt x="0" y="157"/>
                    </a:lnTo>
                    <a:lnTo>
                      <a:pt x="398" y="321"/>
                    </a:lnTo>
                    <a:lnTo>
                      <a:pt x="789" y="15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82830D2-044E-E349-921E-29A9313D2D05}"/>
                </a:ext>
              </a:extLst>
            </p:cNvPr>
            <p:cNvSpPr txBox="1"/>
            <p:nvPr/>
          </p:nvSpPr>
          <p:spPr>
            <a:xfrm>
              <a:off x="4103748" y="680998"/>
              <a:ext cx="120577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Past Performance</a:t>
              </a:r>
              <a:endParaRPr lang="en-US" dirty="0"/>
            </a:p>
          </p:txBody>
        </p:sp>
        <p:grpSp>
          <p:nvGrpSpPr>
            <p:cNvPr id="151" name="Group 67">
              <a:extLst>
                <a:ext uri="{FF2B5EF4-FFF2-40B4-BE49-F238E27FC236}">
                  <a16:creationId xmlns:a16="http://schemas.microsoft.com/office/drawing/2014/main" id="{B941C8A6-A384-4749-B562-A2284D0628CD}"/>
                </a:ext>
              </a:extLst>
            </p:cNvPr>
            <p:cNvGrpSpPr/>
            <p:nvPr/>
          </p:nvGrpSpPr>
          <p:grpSpPr>
            <a:xfrm>
              <a:off x="5315197" y="689985"/>
              <a:ext cx="100267" cy="220917"/>
              <a:chOff x="2422525" y="2703513"/>
              <a:chExt cx="665163" cy="1439862"/>
            </a:xfrm>
            <a:solidFill>
              <a:srgbClr val="008C99"/>
            </a:solidFill>
          </p:grpSpPr>
          <p:sp>
            <p:nvSpPr>
              <p:cNvPr id="152" name="Oval 5">
                <a:extLst>
                  <a:ext uri="{FF2B5EF4-FFF2-40B4-BE49-F238E27FC236}">
                    <a16:creationId xmlns:a16="http://schemas.microsoft.com/office/drawing/2014/main" id="{CAA29601-84E4-EF44-A21D-8CC8664577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463" y="2703513"/>
                <a:ext cx="395288" cy="3968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3" name="Freeform 6">
                <a:extLst>
                  <a:ext uri="{FF2B5EF4-FFF2-40B4-BE49-F238E27FC236}">
                    <a16:creationId xmlns:a16="http://schemas.microsoft.com/office/drawing/2014/main" id="{3F24BEEA-64C1-864A-8D60-7363D10D9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525" y="3168650"/>
                <a:ext cx="665163" cy="974725"/>
              </a:xfrm>
              <a:custGeom>
                <a:avLst/>
                <a:gdLst/>
                <a:ahLst/>
                <a:cxnLst>
                  <a:cxn ang="0">
                    <a:pos x="57" y="11"/>
                  </a:cxn>
                  <a:cxn ang="0">
                    <a:pos x="48" y="11"/>
                  </a:cxn>
                  <a:cxn ang="0">
                    <a:pos x="48" y="3"/>
                  </a:cxn>
                  <a:cxn ang="0">
                    <a:pos x="46" y="0"/>
                  </a:cxn>
                  <a:cxn ang="0">
                    <a:pos x="13" y="0"/>
                  </a:cxn>
                  <a:cxn ang="0">
                    <a:pos x="11" y="3"/>
                  </a:cxn>
                  <a:cxn ang="0">
                    <a:pos x="11" y="11"/>
                  </a:cxn>
                  <a:cxn ang="0">
                    <a:pos x="2" y="11"/>
                  </a:cxn>
                  <a:cxn ang="0">
                    <a:pos x="0" y="13"/>
                  </a:cxn>
                  <a:cxn ang="0">
                    <a:pos x="0" y="50"/>
                  </a:cxn>
                  <a:cxn ang="0">
                    <a:pos x="2" y="52"/>
                  </a:cxn>
                  <a:cxn ang="0">
                    <a:pos x="11" y="52"/>
                  </a:cxn>
                  <a:cxn ang="0">
                    <a:pos x="11" y="83"/>
                  </a:cxn>
                  <a:cxn ang="0">
                    <a:pos x="13" y="86"/>
                  </a:cxn>
                  <a:cxn ang="0">
                    <a:pos x="46" y="86"/>
                  </a:cxn>
                  <a:cxn ang="0">
                    <a:pos x="48" y="83"/>
                  </a:cxn>
                  <a:cxn ang="0">
                    <a:pos x="48" y="52"/>
                  </a:cxn>
                  <a:cxn ang="0">
                    <a:pos x="57" y="52"/>
                  </a:cxn>
                  <a:cxn ang="0">
                    <a:pos x="59" y="50"/>
                  </a:cxn>
                  <a:cxn ang="0">
                    <a:pos x="59" y="13"/>
                  </a:cxn>
                  <a:cxn ang="0">
                    <a:pos x="57" y="11"/>
                  </a:cxn>
                </a:cxnLst>
                <a:rect l="0" t="0" r="r" b="b"/>
                <a:pathLst>
                  <a:path w="59" h="86">
                    <a:moveTo>
                      <a:pt x="57" y="11"/>
                    </a:move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2"/>
                      <a:pt x="47" y="0"/>
                      <a:pt x="4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1" y="2"/>
                      <a:pt x="11" y="3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1"/>
                      <a:pt x="1" y="52"/>
                      <a:pt x="2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1" y="85"/>
                      <a:pt x="12" y="86"/>
                      <a:pt x="13" y="86"/>
                    </a:cubicBezTo>
                    <a:cubicBezTo>
                      <a:pt x="46" y="86"/>
                      <a:pt x="46" y="86"/>
                      <a:pt x="46" y="86"/>
                    </a:cubicBezTo>
                    <a:cubicBezTo>
                      <a:pt x="47" y="86"/>
                      <a:pt x="48" y="85"/>
                      <a:pt x="48" y="83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8" y="52"/>
                      <a:pt x="59" y="51"/>
                      <a:pt x="59" y="50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2"/>
                      <a:pt x="58" y="11"/>
                      <a:pt x="57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C4EDF120-B961-B54C-9450-701DE92453C8}"/>
                </a:ext>
              </a:extLst>
            </p:cNvPr>
            <p:cNvSpPr txBox="1"/>
            <p:nvPr/>
          </p:nvSpPr>
          <p:spPr>
            <a:xfrm>
              <a:off x="5364037" y="684915"/>
              <a:ext cx="12554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Consultant/Service</a:t>
              </a:r>
              <a:endParaRPr lang="en-US" dirty="0"/>
            </a:p>
          </p:txBody>
        </p:sp>
        <p:grpSp>
          <p:nvGrpSpPr>
            <p:cNvPr id="155" name="Group 34">
              <a:extLst>
                <a:ext uri="{FF2B5EF4-FFF2-40B4-BE49-F238E27FC236}">
                  <a16:creationId xmlns:a16="http://schemas.microsoft.com/office/drawing/2014/main" id="{169D4F3C-4CEC-2248-8574-C33AC5F104FF}"/>
                </a:ext>
              </a:extLst>
            </p:cNvPr>
            <p:cNvGrpSpPr/>
            <p:nvPr/>
          </p:nvGrpSpPr>
          <p:grpSpPr>
            <a:xfrm>
              <a:off x="6648008" y="689310"/>
              <a:ext cx="170995" cy="247389"/>
              <a:chOff x="6684963" y="4083050"/>
              <a:chExt cx="1127125" cy="1444625"/>
            </a:xfrm>
            <a:solidFill>
              <a:srgbClr val="963084"/>
            </a:solidFill>
          </p:grpSpPr>
          <p:sp>
            <p:nvSpPr>
              <p:cNvPr id="156" name="Freeform 20">
                <a:extLst>
                  <a:ext uri="{FF2B5EF4-FFF2-40B4-BE49-F238E27FC236}">
                    <a16:creationId xmlns:a16="http://schemas.microsoft.com/office/drawing/2014/main" id="{1EFFE73B-5BAB-6D41-94C7-3C85AEF772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43726" y="4083050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0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0"/>
                    </a:cubicBezTo>
                    <a:cubicBezTo>
                      <a:pt x="5" y="0"/>
                      <a:pt x="1" y="3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7" name="Freeform 21">
                <a:extLst>
                  <a:ext uri="{FF2B5EF4-FFF2-40B4-BE49-F238E27FC236}">
                    <a16:creationId xmlns:a16="http://schemas.microsoft.com/office/drawing/2014/main" id="{CE821D3C-3B30-CD41-B027-103A255C48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0751" y="45577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9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9" y="1"/>
                    </a:cubicBezTo>
                    <a:cubicBezTo>
                      <a:pt x="5" y="0"/>
                      <a:pt x="0" y="4"/>
                      <a:pt x="0" y="9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8" name="Freeform 22">
                <a:extLst>
                  <a:ext uri="{FF2B5EF4-FFF2-40B4-BE49-F238E27FC236}">
                    <a16:creationId xmlns:a16="http://schemas.microsoft.com/office/drawing/2014/main" id="{239E33DA-7910-9F48-84E8-A7628350A4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4963" y="44561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1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5" y="1"/>
                      <a:pt x="10" y="1"/>
                    </a:cubicBezTo>
                    <a:cubicBezTo>
                      <a:pt x="5" y="0"/>
                      <a:pt x="1" y="4"/>
                      <a:pt x="1" y="8"/>
                    </a:cubicBezTo>
                    <a:cubicBezTo>
                      <a:pt x="0" y="13"/>
                      <a:pt x="4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9" name="Freeform 23">
                <a:extLst>
                  <a:ext uri="{FF2B5EF4-FFF2-40B4-BE49-F238E27FC236}">
                    <a16:creationId xmlns:a16="http://schemas.microsoft.com/office/drawing/2014/main" id="{2354ED58-2232-064C-9A7C-5D06A6644B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3326" y="416242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0" name="Freeform 24">
                <a:extLst>
                  <a:ext uri="{FF2B5EF4-FFF2-40B4-BE49-F238E27FC236}">
                    <a16:creationId xmlns:a16="http://schemas.microsoft.com/office/drawing/2014/main" id="{4552C5E3-BEDB-AC40-BB47-BD73CBC4E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8888" y="4964113"/>
                <a:ext cx="203200" cy="214313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9">
                    <a:moveTo>
                      <a:pt x="8" y="18"/>
                    </a:moveTo>
                    <a:cubicBezTo>
                      <a:pt x="13" y="19"/>
                      <a:pt x="17" y="15"/>
                      <a:pt x="18" y="10"/>
                    </a:cubicBezTo>
                    <a:cubicBezTo>
                      <a:pt x="18" y="6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1" name="Freeform 25">
                <a:extLst>
                  <a:ext uri="{FF2B5EF4-FFF2-40B4-BE49-F238E27FC236}">
                    <a16:creationId xmlns:a16="http://schemas.microsoft.com/office/drawing/2014/main" id="{6DFB86D1-A5FE-844E-AADB-C5E5E2AA2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0388" y="4986338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2" name="Freeform 26">
                <a:extLst>
                  <a:ext uri="{FF2B5EF4-FFF2-40B4-BE49-F238E27FC236}">
                    <a16:creationId xmlns:a16="http://schemas.microsoft.com/office/drawing/2014/main" id="{ACB04021-20AB-6547-A3B3-FD395A76B9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9638" y="532447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6"/>
                      <a:pt x="15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4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3" name="Freeform 27">
                <a:extLst>
                  <a:ext uri="{FF2B5EF4-FFF2-40B4-BE49-F238E27FC236}">
                    <a16:creationId xmlns:a16="http://schemas.microsoft.com/office/drawing/2014/main" id="{2D542CCD-0A30-2442-8350-30BE6AE9AC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5326" y="4241800"/>
                <a:ext cx="349250" cy="417513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0" y="14"/>
                  </a:cxn>
                  <a:cxn ang="0">
                    <a:pos x="206" y="263"/>
                  </a:cxn>
                  <a:cxn ang="0">
                    <a:pos x="220" y="249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20" h="263">
                    <a:moveTo>
                      <a:pt x="14" y="0"/>
                    </a:moveTo>
                    <a:lnTo>
                      <a:pt x="0" y="14"/>
                    </a:lnTo>
                    <a:lnTo>
                      <a:pt x="206" y="263"/>
                    </a:lnTo>
                    <a:lnTo>
                      <a:pt x="220" y="249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4" name="Freeform 28">
                <a:extLst>
                  <a:ext uri="{FF2B5EF4-FFF2-40B4-BE49-F238E27FC236}">
                    <a16:creationId xmlns:a16="http://schemas.microsoft.com/office/drawing/2014/main" id="{C120D3DD-3520-4349-9AF6-A2881F6EC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3226" y="4241800"/>
                <a:ext cx="935038" cy="1217613"/>
              </a:xfrm>
              <a:custGeom>
                <a:avLst/>
                <a:gdLst/>
                <a:ahLst/>
                <a:cxnLst>
                  <a:cxn ang="0">
                    <a:pos x="7" y="199"/>
                  </a:cxn>
                  <a:cxn ang="0">
                    <a:pos x="7" y="213"/>
                  </a:cxn>
                  <a:cxn ang="0">
                    <a:pos x="546" y="35"/>
                  </a:cxn>
                  <a:cxn ang="0">
                    <a:pos x="376" y="263"/>
                  </a:cxn>
                  <a:cxn ang="0">
                    <a:pos x="390" y="767"/>
                  </a:cxn>
                  <a:cxn ang="0">
                    <a:pos x="390" y="767"/>
                  </a:cxn>
                  <a:cxn ang="0">
                    <a:pos x="404" y="767"/>
                  </a:cxn>
                  <a:cxn ang="0">
                    <a:pos x="397" y="270"/>
                  </a:cxn>
                  <a:cxn ang="0">
                    <a:pos x="589" y="0"/>
                  </a:cxn>
                  <a:cxn ang="0">
                    <a:pos x="0" y="199"/>
                  </a:cxn>
                  <a:cxn ang="0">
                    <a:pos x="7" y="199"/>
                  </a:cxn>
                </a:cxnLst>
                <a:rect l="0" t="0" r="r" b="b"/>
                <a:pathLst>
                  <a:path w="589" h="767">
                    <a:moveTo>
                      <a:pt x="7" y="199"/>
                    </a:moveTo>
                    <a:lnTo>
                      <a:pt x="7" y="213"/>
                    </a:lnTo>
                    <a:lnTo>
                      <a:pt x="546" y="35"/>
                    </a:lnTo>
                    <a:lnTo>
                      <a:pt x="376" y="263"/>
                    </a:lnTo>
                    <a:lnTo>
                      <a:pt x="390" y="767"/>
                    </a:lnTo>
                    <a:lnTo>
                      <a:pt x="390" y="767"/>
                    </a:lnTo>
                    <a:lnTo>
                      <a:pt x="404" y="767"/>
                    </a:lnTo>
                    <a:lnTo>
                      <a:pt x="397" y="270"/>
                    </a:lnTo>
                    <a:lnTo>
                      <a:pt x="589" y="0"/>
                    </a:lnTo>
                    <a:lnTo>
                      <a:pt x="0" y="199"/>
                    </a:lnTo>
                    <a:lnTo>
                      <a:pt x="7" y="19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5" name="Freeform 29">
                <a:extLst>
                  <a:ext uri="{FF2B5EF4-FFF2-40B4-BE49-F238E27FC236}">
                    <a16:creationId xmlns:a16="http://schemas.microsoft.com/office/drawing/2014/main" id="{7ABCFDC5-4E16-654A-A8C6-7016527D93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3226" y="4557713"/>
                <a:ext cx="990600" cy="563563"/>
              </a:xfrm>
              <a:custGeom>
                <a:avLst/>
                <a:gdLst/>
                <a:ahLst/>
                <a:cxnLst>
                  <a:cxn ang="0">
                    <a:pos x="390" y="78"/>
                  </a:cxn>
                  <a:cxn ang="0">
                    <a:pos x="624" y="334"/>
                  </a:cxn>
                  <a:cxn ang="0">
                    <a:pos x="170" y="355"/>
                  </a:cxn>
                  <a:cxn ang="0">
                    <a:pos x="0" y="0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383" y="85"/>
                  </a:cxn>
                  <a:cxn ang="0">
                    <a:pos x="383" y="92"/>
                  </a:cxn>
                  <a:cxn ang="0">
                    <a:pos x="383" y="85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582" y="313"/>
                  </a:cxn>
                  <a:cxn ang="0">
                    <a:pos x="376" y="92"/>
                  </a:cxn>
                  <a:cxn ang="0">
                    <a:pos x="42" y="28"/>
                  </a:cxn>
                  <a:cxn ang="0">
                    <a:pos x="177" y="334"/>
                  </a:cxn>
                  <a:cxn ang="0">
                    <a:pos x="582" y="313"/>
                  </a:cxn>
                  <a:cxn ang="0">
                    <a:pos x="582" y="313"/>
                  </a:cxn>
                </a:cxnLst>
                <a:rect l="0" t="0" r="r" b="b"/>
                <a:pathLst>
                  <a:path w="624" h="355">
                    <a:moveTo>
                      <a:pt x="390" y="78"/>
                    </a:moveTo>
                    <a:lnTo>
                      <a:pt x="624" y="334"/>
                    </a:lnTo>
                    <a:lnTo>
                      <a:pt x="170" y="355"/>
                    </a:lnTo>
                    <a:lnTo>
                      <a:pt x="0" y="0"/>
                    </a:lnTo>
                    <a:lnTo>
                      <a:pt x="390" y="78"/>
                    </a:lnTo>
                    <a:lnTo>
                      <a:pt x="390" y="78"/>
                    </a:lnTo>
                    <a:lnTo>
                      <a:pt x="383" y="85"/>
                    </a:lnTo>
                    <a:lnTo>
                      <a:pt x="383" y="92"/>
                    </a:lnTo>
                    <a:lnTo>
                      <a:pt x="383" y="85"/>
                    </a:lnTo>
                    <a:lnTo>
                      <a:pt x="390" y="78"/>
                    </a:lnTo>
                    <a:lnTo>
                      <a:pt x="390" y="78"/>
                    </a:lnTo>
                    <a:close/>
                    <a:moveTo>
                      <a:pt x="582" y="313"/>
                    </a:moveTo>
                    <a:lnTo>
                      <a:pt x="376" y="92"/>
                    </a:lnTo>
                    <a:lnTo>
                      <a:pt x="42" y="28"/>
                    </a:lnTo>
                    <a:lnTo>
                      <a:pt x="177" y="334"/>
                    </a:lnTo>
                    <a:lnTo>
                      <a:pt x="582" y="313"/>
                    </a:lnTo>
                    <a:lnTo>
                      <a:pt x="582" y="3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6" name="Line 30">
                <a:extLst>
                  <a:ext uri="{FF2B5EF4-FFF2-40B4-BE49-F238E27FC236}">
                    <a16:creationId xmlns:a16="http://schemas.microsoft.com/office/drawing/2014/main" id="{F52CCA3D-6B54-E341-B891-451B14A7DB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7" name="Line 31">
                <a:extLst>
                  <a:ext uri="{FF2B5EF4-FFF2-40B4-BE49-F238E27FC236}">
                    <a16:creationId xmlns:a16="http://schemas.microsoft.com/office/drawing/2014/main" id="{CFA6C07B-6ECF-C948-A5B3-F0D4A6BE4E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5EB24D9F-BF41-184B-BB5D-18F9CD72EC6D}"/>
                </a:ext>
              </a:extLst>
            </p:cNvPr>
            <p:cNvSpPr txBox="1"/>
            <p:nvPr/>
          </p:nvSpPr>
          <p:spPr>
            <a:xfrm>
              <a:off x="6801903" y="678429"/>
              <a:ext cx="13179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Product/Technology</a:t>
              </a:r>
              <a:endParaRPr lang="en-US" dirty="0"/>
            </a:p>
          </p:txBody>
        </p:sp>
      </p:grpSp>
      <p:sp>
        <p:nvSpPr>
          <p:cNvPr id="171" name="Rectangle 170">
            <a:extLst>
              <a:ext uri="{FF2B5EF4-FFF2-40B4-BE49-F238E27FC236}">
                <a16:creationId xmlns:a16="http://schemas.microsoft.com/office/drawing/2014/main" id="{72F916AD-708E-3B49-8EDB-B3FF922B1E15}"/>
              </a:ext>
            </a:extLst>
          </p:cNvPr>
          <p:cNvSpPr/>
          <p:nvPr/>
        </p:nvSpPr>
        <p:spPr>
          <a:xfrm>
            <a:off x="310896" y="1014058"/>
            <a:ext cx="573210" cy="380883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800" dirty="0"/>
              <a:t>Identity Assurance</a:t>
            </a:r>
          </a:p>
        </p:txBody>
      </p:sp>
    </p:spTree>
    <p:extLst>
      <p:ext uri="{BB962C8B-B14F-4D97-AF65-F5344CB8AC3E}">
        <p14:creationId xmlns:p14="http://schemas.microsoft.com/office/powerpoint/2010/main" val="219609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4"/>
          <p:cNvSpPr>
            <a:spLocks noGrp="1"/>
          </p:cNvSpPr>
          <p:nvPr>
            <p:ph type="title"/>
          </p:nvPr>
        </p:nvSpPr>
        <p:spPr>
          <a:xfrm>
            <a:off x="359073" y="42543"/>
            <a:ext cx="8531352" cy="457200"/>
          </a:xfrm>
        </p:spPr>
        <p:txBody>
          <a:bodyPr/>
          <a:lstStyle/>
          <a:p>
            <a:r>
              <a:rPr lang="en-US" dirty="0"/>
              <a:t>Unisys Intelligent Identity – Federal Market Competition</a:t>
            </a:r>
          </a:p>
        </p:txBody>
      </p:sp>
      <p:graphicFrame>
        <p:nvGraphicFramePr>
          <p:cNvPr id="4" name="Group 197">
            <a:extLst>
              <a:ext uri="{FF2B5EF4-FFF2-40B4-BE49-F238E27FC236}">
                <a16:creationId xmlns:a16="http://schemas.microsoft.com/office/drawing/2014/main" id="{76FE97DD-AC80-7346-AF33-0FC5171F42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366783"/>
              </p:ext>
            </p:extLst>
          </p:nvPr>
        </p:nvGraphicFramePr>
        <p:xfrm>
          <a:off x="913918" y="1014058"/>
          <a:ext cx="7918704" cy="3133871"/>
        </p:xfrm>
        <a:graphic>
          <a:graphicData uri="http://schemas.openxmlformats.org/drawingml/2006/table">
            <a:tbl>
              <a:tblPr/>
              <a:tblGrid>
                <a:gridCol w="19911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93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68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032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Competitor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Lead Offering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Key Qualifications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855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US Postal Service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Char char="•"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One Strong </a:t>
                      </a:r>
                      <a:r>
                        <a:rPr kumimoji="0" lang="en-US" sz="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Qual</a:t>
                      </a: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 -Identity proofing &amp; Online access service offered along with HP Enterprise  </a:t>
                      </a:r>
                      <a:b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Compliance – In process of renewing to 800-63-3 standard.                                                                 Weakness - Does not have DVL and Passport validation capability</a:t>
                      </a: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906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ID.ME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One Strong </a:t>
                      </a:r>
                      <a:r>
                        <a:rPr kumimoji="0" lang="en-US" sz="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Qual</a:t>
                      </a: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 - Services US VA (Veterans access to benefits)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/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Compliance – In process of renewing to 800-63-3 standard.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/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IDME Wallet 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– Biometric Middle Product </a:t>
                      </a: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Offering. Validates affiliation to special groups for benefits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/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Weakness - Does not have DVL and Passport validation capability.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855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Identity.com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One Strong </a:t>
                      </a:r>
                      <a:r>
                        <a:rPr kumimoji="0" lang="en-US" sz="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Qual</a:t>
                      </a: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 – Remote ID proofing on health care market with Duo (no federal)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/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Suite of Products – ID Background Checks, ID Verification, ID Driver checks. Service pings DMV and some public databases (SOR, Interpol)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/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Weakness - Does not have Passport validation capability</a:t>
                      </a: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955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USAA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One Strong </a:t>
                      </a:r>
                      <a:r>
                        <a:rPr kumimoji="0" lang="en-US" sz="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Qual</a:t>
                      </a: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 – Remote ID proofing for Armed Forces beneficiaries</a:t>
                      </a:r>
                      <a:b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Strong collateral services – Validates affiliation and enables the ecosystem of services to Armed Forces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/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Weakness - Does not have DVL and Passport validation capability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81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Duo, Vasco, </a:t>
                      </a:r>
                      <a:r>
                        <a:rPr kumimoji="0" lang="en-US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Idology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, </a:t>
                      </a:r>
                      <a:r>
                        <a:rPr kumimoji="0" lang="en-US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</a:rPr>
                        <a:t>Gemalto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25000"/>
                        </a:spcAft>
                        <a:buClr>
                          <a:srgbClr val="D30C45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Suite of products and middleware - Coupled with ID Proofing service provider become competitors</a:t>
                      </a:r>
                      <a: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/>
                      </a:r>
                      <a:br>
                        <a:rPr kumimoji="0" 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</a:br>
                      <a:r>
                        <a:rPr kumimoji="0" lang="en-US" sz="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</a:rPr>
                        <a:t>Weakness -:Require ID Proofing Service to delivery complete product scope</a:t>
                      </a:r>
                      <a:endParaRPr kumimoji="0" lang="en-US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5" name="Group 77">
            <a:extLst>
              <a:ext uri="{FF2B5EF4-FFF2-40B4-BE49-F238E27FC236}">
                <a16:creationId xmlns:a16="http://schemas.microsoft.com/office/drawing/2014/main" id="{39B2849D-89FB-7C47-A401-9DA8CA31EA02}"/>
              </a:ext>
            </a:extLst>
          </p:cNvPr>
          <p:cNvGrpSpPr>
            <a:grpSpLocks noChangeAspect="1"/>
          </p:cNvGrpSpPr>
          <p:nvPr/>
        </p:nvGrpSpPr>
        <p:grpSpPr>
          <a:xfrm>
            <a:off x="3083449" y="1433378"/>
            <a:ext cx="296782" cy="297956"/>
            <a:chOff x="4441825" y="2692400"/>
            <a:chExt cx="1285875" cy="1450976"/>
          </a:xfrm>
          <a:solidFill>
            <a:srgbClr val="7F3F7A"/>
          </a:solidFill>
        </p:grpSpPr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6BF280A8-1577-6945-95BE-776D6CE1E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75" y="2976563"/>
              <a:ext cx="631825" cy="1166813"/>
            </a:xfrm>
            <a:custGeom>
              <a:avLst/>
              <a:gdLst/>
              <a:ahLst/>
              <a:cxnLst>
                <a:cxn ang="0">
                  <a:pos x="398" y="571"/>
                </a:cxn>
                <a:cxn ang="0">
                  <a:pos x="0" y="735"/>
                </a:cxn>
                <a:cxn ang="0">
                  <a:pos x="0" y="164"/>
                </a:cxn>
                <a:cxn ang="0">
                  <a:pos x="398" y="0"/>
                </a:cxn>
                <a:cxn ang="0">
                  <a:pos x="398" y="571"/>
                </a:cxn>
              </a:cxnLst>
              <a:rect l="0" t="0" r="r" b="b"/>
              <a:pathLst>
                <a:path w="398" h="735">
                  <a:moveTo>
                    <a:pt x="398" y="571"/>
                  </a:moveTo>
                  <a:lnTo>
                    <a:pt x="0" y="735"/>
                  </a:lnTo>
                  <a:lnTo>
                    <a:pt x="0" y="164"/>
                  </a:lnTo>
                  <a:lnTo>
                    <a:pt x="398" y="0"/>
                  </a:lnTo>
                  <a:lnTo>
                    <a:pt x="398" y="5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269A2A23-2C80-2345-8795-34F93F39C6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1825" y="2976563"/>
              <a:ext cx="631825" cy="1166813"/>
            </a:xfrm>
            <a:custGeom>
              <a:avLst/>
              <a:gdLst/>
              <a:ahLst/>
              <a:cxnLst>
                <a:cxn ang="0">
                  <a:pos x="0" y="571"/>
                </a:cxn>
                <a:cxn ang="0">
                  <a:pos x="398" y="735"/>
                </a:cxn>
                <a:cxn ang="0">
                  <a:pos x="398" y="164"/>
                </a:cxn>
                <a:cxn ang="0">
                  <a:pos x="0" y="0"/>
                </a:cxn>
                <a:cxn ang="0">
                  <a:pos x="0" y="571"/>
                </a:cxn>
              </a:cxnLst>
              <a:rect l="0" t="0" r="r" b="b"/>
              <a:pathLst>
                <a:path w="398" h="735">
                  <a:moveTo>
                    <a:pt x="0" y="571"/>
                  </a:moveTo>
                  <a:lnTo>
                    <a:pt x="398" y="735"/>
                  </a:lnTo>
                  <a:lnTo>
                    <a:pt x="398" y="164"/>
                  </a:lnTo>
                  <a:lnTo>
                    <a:pt x="0" y="0"/>
                  </a:lnTo>
                  <a:lnTo>
                    <a:pt x="0" y="5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75809328-93A7-F943-A464-0A2274D74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2938" y="2692400"/>
              <a:ext cx="1252538" cy="509588"/>
            </a:xfrm>
            <a:custGeom>
              <a:avLst/>
              <a:gdLst/>
              <a:ahLst/>
              <a:cxnLst>
                <a:cxn ang="0">
                  <a:pos x="789" y="157"/>
                </a:cxn>
                <a:cxn ang="0">
                  <a:pos x="398" y="0"/>
                </a:cxn>
                <a:cxn ang="0">
                  <a:pos x="0" y="157"/>
                </a:cxn>
                <a:cxn ang="0">
                  <a:pos x="398" y="321"/>
                </a:cxn>
                <a:cxn ang="0">
                  <a:pos x="789" y="157"/>
                </a:cxn>
              </a:cxnLst>
              <a:rect l="0" t="0" r="r" b="b"/>
              <a:pathLst>
                <a:path w="789" h="321">
                  <a:moveTo>
                    <a:pt x="789" y="157"/>
                  </a:moveTo>
                  <a:lnTo>
                    <a:pt x="398" y="0"/>
                  </a:lnTo>
                  <a:lnTo>
                    <a:pt x="0" y="157"/>
                  </a:lnTo>
                  <a:lnTo>
                    <a:pt x="398" y="321"/>
                  </a:lnTo>
                  <a:lnTo>
                    <a:pt x="789" y="15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9" name="Group 67">
            <a:extLst>
              <a:ext uri="{FF2B5EF4-FFF2-40B4-BE49-F238E27FC236}">
                <a16:creationId xmlns:a16="http://schemas.microsoft.com/office/drawing/2014/main" id="{39881D51-0C13-5B45-BC94-33582E3FA726}"/>
              </a:ext>
            </a:extLst>
          </p:cNvPr>
          <p:cNvGrpSpPr/>
          <p:nvPr/>
        </p:nvGrpSpPr>
        <p:grpSpPr>
          <a:xfrm>
            <a:off x="3625711" y="1396565"/>
            <a:ext cx="157757" cy="345402"/>
            <a:chOff x="2422525" y="2703513"/>
            <a:chExt cx="665163" cy="1439862"/>
          </a:xfrm>
          <a:solidFill>
            <a:srgbClr val="008C99"/>
          </a:solidFill>
        </p:grpSpPr>
        <p:sp>
          <p:nvSpPr>
            <p:cNvPr id="10" name="Oval 5">
              <a:extLst>
                <a:ext uri="{FF2B5EF4-FFF2-40B4-BE49-F238E27FC236}">
                  <a16:creationId xmlns:a16="http://schemas.microsoft.com/office/drawing/2014/main" id="{5F87826F-7923-AF4C-9FBB-3F303C3C2C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7463" y="2703513"/>
              <a:ext cx="395288" cy="39687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03A06D4F-EEA1-EF4C-A42D-8E98EB7DF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2525" y="3168650"/>
              <a:ext cx="665163" cy="974725"/>
            </a:xfrm>
            <a:custGeom>
              <a:avLst/>
              <a:gdLst/>
              <a:ahLst/>
              <a:cxnLst>
                <a:cxn ang="0">
                  <a:pos x="57" y="11"/>
                </a:cxn>
                <a:cxn ang="0">
                  <a:pos x="48" y="11"/>
                </a:cxn>
                <a:cxn ang="0">
                  <a:pos x="48" y="3"/>
                </a:cxn>
                <a:cxn ang="0">
                  <a:pos x="46" y="0"/>
                </a:cxn>
                <a:cxn ang="0">
                  <a:pos x="13" y="0"/>
                </a:cxn>
                <a:cxn ang="0">
                  <a:pos x="11" y="3"/>
                </a:cxn>
                <a:cxn ang="0">
                  <a:pos x="11" y="11"/>
                </a:cxn>
                <a:cxn ang="0">
                  <a:pos x="2" y="11"/>
                </a:cxn>
                <a:cxn ang="0">
                  <a:pos x="0" y="13"/>
                </a:cxn>
                <a:cxn ang="0">
                  <a:pos x="0" y="50"/>
                </a:cxn>
                <a:cxn ang="0">
                  <a:pos x="2" y="52"/>
                </a:cxn>
                <a:cxn ang="0">
                  <a:pos x="11" y="52"/>
                </a:cxn>
                <a:cxn ang="0">
                  <a:pos x="11" y="83"/>
                </a:cxn>
                <a:cxn ang="0">
                  <a:pos x="13" y="86"/>
                </a:cxn>
                <a:cxn ang="0">
                  <a:pos x="46" y="86"/>
                </a:cxn>
                <a:cxn ang="0">
                  <a:pos x="48" y="83"/>
                </a:cxn>
                <a:cxn ang="0">
                  <a:pos x="48" y="52"/>
                </a:cxn>
                <a:cxn ang="0">
                  <a:pos x="57" y="52"/>
                </a:cxn>
                <a:cxn ang="0">
                  <a:pos x="59" y="50"/>
                </a:cxn>
                <a:cxn ang="0">
                  <a:pos x="59" y="13"/>
                </a:cxn>
                <a:cxn ang="0">
                  <a:pos x="57" y="11"/>
                </a:cxn>
              </a:cxnLst>
              <a:rect l="0" t="0" r="r" b="b"/>
              <a:pathLst>
                <a:path w="59" h="86">
                  <a:moveTo>
                    <a:pt x="57" y="11"/>
                  </a:moveTo>
                  <a:cubicBezTo>
                    <a:pt x="48" y="11"/>
                    <a:pt x="48" y="11"/>
                    <a:pt x="48" y="11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2"/>
                    <a:pt x="47" y="0"/>
                    <a:pt x="4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1" y="2"/>
                    <a:pt x="11" y="3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0" y="12"/>
                    <a:pt x="0" y="1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1" y="52"/>
                    <a:pt x="2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1" y="85"/>
                    <a:pt x="12" y="86"/>
                    <a:pt x="13" y="86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7" y="86"/>
                    <a:pt x="48" y="85"/>
                    <a:pt x="48" y="8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8" y="52"/>
                    <a:pt x="59" y="51"/>
                    <a:pt x="59" y="50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2"/>
                    <a:pt x="58" y="11"/>
                    <a:pt x="57" y="1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26" name="Group 77">
            <a:extLst>
              <a:ext uri="{FF2B5EF4-FFF2-40B4-BE49-F238E27FC236}">
                <a16:creationId xmlns:a16="http://schemas.microsoft.com/office/drawing/2014/main" id="{A41A404D-5DFF-3441-8A95-66709E79F85F}"/>
              </a:ext>
            </a:extLst>
          </p:cNvPr>
          <p:cNvGrpSpPr>
            <a:grpSpLocks noChangeAspect="1"/>
          </p:cNvGrpSpPr>
          <p:nvPr/>
        </p:nvGrpSpPr>
        <p:grpSpPr>
          <a:xfrm>
            <a:off x="3086992" y="2147452"/>
            <a:ext cx="296782" cy="297956"/>
            <a:chOff x="4441825" y="2692400"/>
            <a:chExt cx="1285875" cy="1450976"/>
          </a:xfrm>
          <a:solidFill>
            <a:srgbClr val="7F3F7A"/>
          </a:solidFill>
        </p:grpSpPr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E897B40B-EC84-3C4A-BF47-76D5949451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75" y="2976563"/>
              <a:ext cx="631825" cy="1166813"/>
            </a:xfrm>
            <a:custGeom>
              <a:avLst/>
              <a:gdLst/>
              <a:ahLst/>
              <a:cxnLst>
                <a:cxn ang="0">
                  <a:pos x="398" y="571"/>
                </a:cxn>
                <a:cxn ang="0">
                  <a:pos x="0" y="735"/>
                </a:cxn>
                <a:cxn ang="0">
                  <a:pos x="0" y="164"/>
                </a:cxn>
                <a:cxn ang="0">
                  <a:pos x="398" y="0"/>
                </a:cxn>
                <a:cxn ang="0">
                  <a:pos x="398" y="571"/>
                </a:cxn>
              </a:cxnLst>
              <a:rect l="0" t="0" r="r" b="b"/>
              <a:pathLst>
                <a:path w="398" h="735">
                  <a:moveTo>
                    <a:pt x="398" y="571"/>
                  </a:moveTo>
                  <a:lnTo>
                    <a:pt x="0" y="735"/>
                  </a:lnTo>
                  <a:lnTo>
                    <a:pt x="0" y="164"/>
                  </a:lnTo>
                  <a:lnTo>
                    <a:pt x="398" y="0"/>
                  </a:lnTo>
                  <a:lnTo>
                    <a:pt x="398" y="5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A31C46AF-6908-6A46-8AE0-5BC3C2B68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1825" y="2976563"/>
              <a:ext cx="631825" cy="1166813"/>
            </a:xfrm>
            <a:custGeom>
              <a:avLst/>
              <a:gdLst/>
              <a:ahLst/>
              <a:cxnLst>
                <a:cxn ang="0">
                  <a:pos x="0" y="571"/>
                </a:cxn>
                <a:cxn ang="0">
                  <a:pos x="398" y="735"/>
                </a:cxn>
                <a:cxn ang="0">
                  <a:pos x="398" y="164"/>
                </a:cxn>
                <a:cxn ang="0">
                  <a:pos x="0" y="0"/>
                </a:cxn>
                <a:cxn ang="0">
                  <a:pos x="0" y="571"/>
                </a:cxn>
              </a:cxnLst>
              <a:rect l="0" t="0" r="r" b="b"/>
              <a:pathLst>
                <a:path w="398" h="735">
                  <a:moveTo>
                    <a:pt x="0" y="571"/>
                  </a:moveTo>
                  <a:lnTo>
                    <a:pt x="398" y="735"/>
                  </a:lnTo>
                  <a:lnTo>
                    <a:pt x="398" y="164"/>
                  </a:lnTo>
                  <a:lnTo>
                    <a:pt x="0" y="0"/>
                  </a:lnTo>
                  <a:lnTo>
                    <a:pt x="0" y="5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A4CF601C-7C35-3145-8F60-C61ABF837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2938" y="2692400"/>
              <a:ext cx="1252538" cy="509588"/>
            </a:xfrm>
            <a:custGeom>
              <a:avLst/>
              <a:gdLst/>
              <a:ahLst/>
              <a:cxnLst>
                <a:cxn ang="0">
                  <a:pos x="789" y="157"/>
                </a:cxn>
                <a:cxn ang="0">
                  <a:pos x="398" y="0"/>
                </a:cxn>
                <a:cxn ang="0">
                  <a:pos x="0" y="157"/>
                </a:cxn>
                <a:cxn ang="0">
                  <a:pos x="398" y="321"/>
                </a:cxn>
                <a:cxn ang="0">
                  <a:pos x="789" y="157"/>
                </a:cxn>
              </a:cxnLst>
              <a:rect l="0" t="0" r="r" b="b"/>
              <a:pathLst>
                <a:path w="789" h="321">
                  <a:moveTo>
                    <a:pt x="789" y="157"/>
                  </a:moveTo>
                  <a:lnTo>
                    <a:pt x="398" y="0"/>
                  </a:lnTo>
                  <a:lnTo>
                    <a:pt x="0" y="157"/>
                  </a:lnTo>
                  <a:lnTo>
                    <a:pt x="398" y="321"/>
                  </a:lnTo>
                  <a:lnTo>
                    <a:pt x="789" y="15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30" name="Group 67">
            <a:extLst>
              <a:ext uri="{FF2B5EF4-FFF2-40B4-BE49-F238E27FC236}">
                <a16:creationId xmlns:a16="http://schemas.microsoft.com/office/drawing/2014/main" id="{C1DA7D84-D32B-374A-864C-4AD675678C50}"/>
              </a:ext>
            </a:extLst>
          </p:cNvPr>
          <p:cNvGrpSpPr/>
          <p:nvPr/>
        </p:nvGrpSpPr>
        <p:grpSpPr>
          <a:xfrm>
            <a:off x="3629254" y="2110639"/>
            <a:ext cx="157757" cy="345402"/>
            <a:chOff x="2422525" y="2703513"/>
            <a:chExt cx="665163" cy="1439862"/>
          </a:xfrm>
          <a:solidFill>
            <a:srgbClr val="008C99"/>
          </a:solidFill>
        </p:grpSpPr>
        <p:sp>
          <p:nvSpPr>
            <p:cNvPr id="31" name="Oval 5">
              <a:extLst>
                <a:ext uri="{FF2B5EF4-FFF2-40B4-BE49-F238E27FC236}">
                  <a16:creationId xmlns:a16="http://schemas.microsoft.com/office/drawing/2014/main" id="{3D8D15D1-AF07-3243-8E38-3243E29AF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7463" y="2703513"/>
              <a:ext cx="395288" cy="39687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0B4E9CF0-BF20-5B44-B77A-BDF59D217A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2525" y="3168650"/>
              <a:ext cx="665163" cy="974725"/>
            </a:xfrm>
            <a:custGeom>
              <a:avLst/>
              <a:gdLst/>
              <a:ahLst/>
              <a:cxnLst>
                <a:cxn ang="0">
                  <a:pos x="57" y="11"/>
                </a:cxn>
                <a:cxn ang="0">
                  <a:pos x="48" y="11"/>
                </a:cxn>
                <a:cxn ang="0">
                  <a:pos x="48" y="3"/>
                </a:cxn>
                <a:cxn ang="0">
                  <a:pos x="46" y="0"/>
                </a:cxn>
                <a:cxn ang="0">
                  <a:pos x="13" y="0"/>
                </a:cxn>
                <a:cxn ang="0">
                  <a:pos x="11" y="3"/>
                </a:cxn>
                <a:cxn ang="0">
                  <a:pos x="11" y="11"/>
                </a:cxn>
                <a:cxn ang="0">
                  <a:pos x="2" y="11"/>
                </a:cxn>
                <a:cxn ang="0">
                  <a:pos x="0" y="13"/>
                </a:cxn>
                <a:cxn ang="0">
                  <a:pos x="0" y="50"/>
                </a:cxn>
                <a:cxn ang="0">
                  <a:pos x="2" y="52"/>
                </a:cxn>
                <a:cxn ang="0">
                  <a:pos x="11" y="52"/>
                </a:cxn>
                <a:cxn ang="0">
                  <a:pos x="11" y="83"/>
                </a:cxn>
                <a:cxn ang="0">
                  <a:pos x="13" y="86"/>
                </a:cxn>
                <a:cxn ang="0">
                  <a:pos x="46" y="86"/>
                </a:cxn>
                <a:cxn ang="0">
                  <a:pos x="48" y="83"/>
                </a:cxn>
                <a:cxn ang="0">
                  <a:pos x="48" y="52"/>
                </a:cxn>
                <a:cxn ang="0">
                  <a:pos x="57" y="52"/>
                </a:cxn>
                <a:cxn ang="0">
                  <a:pos x="59" y="50"/>
                </a:cxn>
                <a:cxn ang="0">
                  <a:pos x="59" y="13"/>
                </a:cxn>
                <a:cxn ang="0">
                  <a:pos x="57" y="11"/>
                </a:cxn>
              </a:cxnLst>
              <a:rect l="0" t="0" r="r" b="b"/>
              <a:pathLst>
                <a:path w="59" h="86">
                  <a:moveTo>
                    <a:pt x="57" y="11"/>
                  </a:moveTo>
                  <a:cubicBezTo>
                    <a:pt x="48" y="11"/>
                    <a:pt x="48" y="11"/>
                    <a:pt x="48" y="11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2"/>
                    <a:pt x="47" y="0"/>
                    <a:pt x="4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1" y="2"/>
                    <a:pt x="11" y="3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0" y="12"/>
                    <a:pt x="0" y="1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1" y="52"/>
                    <a:pt x="2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1" y="85"/>
                    <a:pt x="12" y="86"/>
                    <a:pt x="13" y="86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7" y="86"/>
                    <a:pt x="48" y="85"/>
                    <a:pt x="48" y="8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8" y="52"/>
                    <a:pt x="59" y="51"/>
                    <a:pt x="59" y="50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2"/>
                    <a:pt x="58" y="11"/>
                    <a:pt x="57" y="1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33" name="Group 34">
            <a:extLst>
              <a:ext uri="{FF2B5EF4-FFF2-40B4-BE49-F238E27FC236}">
                <a16:creationId xmlns:a16="http://schemas.microsoft.com/office/drawing/2014/main" id="{070D5660-B8AE-394C-8EF6-F813FDD1A508}"/>
              </a:ext>
            </a:extLst>
          </p:cNvPr>
          <p:cNvGrpSpPr/>
          <p:nvPr/>
        </p:nvGrpSpPr>
        <p:grpSpPr>
          <a:xfrm>
            <a:off x="3968693" y="2129602"/>
            <a:ext cx="335988" cy="398345"/>
            <a:chOff x="6684963" y="4083050"/>
            <a:chExt cx="1127125" cy="1444625"/>
          </a:xfrm>
          <a:solidFill>
            <a:srgbClr val="963084"/>
          </a:solidFill>
        </p:grpSpPr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D62EFFD6-BB8B-3047-89D4-D3E4A32B8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726" y="4083050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10" y="0"/>
                </a:cxn>
                <a:cxn ang="0">
                  <a:pos x="0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10" y="0"/>
                  </a:cubicBezTo>
                  <a:cubicBezTo>
                    <a:pt x="5" y="0"/>
                    <a:pt x="1" y="3"/>
                    <a:pt x="0" y="8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FE8ABEEE-C9B7-B045-8951-2C71A27B2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1" y="4557713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9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9" y="1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392748DC-4C46-2245-8CC2-3624AA4CE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4963" y="4456113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1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5"/>
                    <a:pt x="15" y="1"/>
                    <a:pt x="10" y="1"/>
                  </a:cubicBezTo>
                  <a:cubicBezTo>
                    <a:pt x="5" y="0"/>
                    <a:pt x="1" y="4"/>
                    <a:pt x="1" y="8"/>
                  </a:cubicBezTo>
                  <a:cubicBezTo>
                    <a:pt x="0" y="13"/>
                    <a:pt x="4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0DF5003B-9B04-0941-BC21-144912640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3326" y="4162425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3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E7350E4B-E382-B947-BDCE-E5A6996BA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4964113"/>
              <a:ext cx="203200" cy="214313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9">
                  <a:moveTo>
                    <a:pt x="8" y="18"/>
                  </a:moveTo>
                  <a:cubicBezTo>
                    <a:pt x="13" y="19"/>
                    <a:pt x="17" y="15"/>
                    <a:pt x="18" y="10"/>
                  </a:cubicBezTo>
                  <a:cubicBezTo>
                    <a:pt x="18" y="6"/>
                    <a:pt x="14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3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4420BE50-AEB4-ED4F-AED5-56700C71F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0388" y="4986338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8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2FF1EE48-822C-0641-B39F-856A19464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9638" y="5324475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6"/>
                    <a:pt x="15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4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9F2FCC29-E20C-9F46-9C31-AE74E2ED59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5326" y="4241800"/>
              <a:ext cx="349250" cy="417513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0" y="14"/>
                </a:cxn>
                <a:cxn ang="0">
                  <a:pos x="206" y="263"/>
                </a:cxn>
                <a:cxn ang="0">
                  <a:pos x="220" y="249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0" h="263">
                  <a:moveTo>
                    <a:pt x="14" y="0"/>
                  </a:moveTo>
                  <a:lnTo>
                    <a:pt x="0" y="14"/>
                  </a:lnTo>
                  <a:lnTo>
                    <a:pt x="206" y="263"/>
                  </a:lnTo>
                  <a:lnTo>
                    <a:pt x="220" y="249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74D90E28-63ED-8C46-8959-2EC93396F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3226" y="4241800"/>
              <a:ext cx="935038" cy="1217613"/>
            </a:xfrm>
            <a:custGeom>
              <a:avLst/>
              <a:gdLst/>
              <a:ahLst/>
              <a:cxnLst>
                <a:cxn ang="0">
                  <a:pos x="7" y="199"/>
                </a:cxn>
                <a:cxn ang="0">
                  <a:pos x="7" y="213"/>
                </a:cxn>
                <a:cxn ang="0">
                  <a:pos x="546" y="35"/>
                </a:cxn>
                <a:cxn ang="0">
                  <a:pos x="376" y="263"/>
                </a:cxn>
                <a:cxn ang="0">
                  <a:pos x="390" y="767"/>
                </a:cxn>
                <a:cxn ang="0">
                  <a:pos x="390" y="767"/>
                </a:cxn>
                <a:cxn ang="0">
                  <a:pos x="404" y="767"/>
                </a:cxn>
                <a:cxn ang="0">
                  <a:pos x="397" y="270"/>
                </a:cxn>
                <a:cxn ang="0">
                  <a:pos x="589" y="0"/>
                </a:cxn>
                <a:cxn ang="0">
                  <a:pos x="0" y="199"/>
                </a:cxn>
                <a:cxn ang="0">
                  <a:pos x="7" y="199"/>
                </a:cxn>
              </a:cxnLst>
              <a:rect l="0" t="0" r="r" b="b"/>
              <a:pathLst>
                <a:path w="589" h="767">
                  <a:moveTo>
                    <a:pt x="7" y="199"/>
                  </a:moveTo>
                  <a:lnTo>
                    <a:pt x="7" y="213"/>
                  </a:lnTo>
                  <a:lnTo>
                    <a:pt x="546" y="35"/>
                  </a:lnTo>
                  <a:lnTo>
                    <a:pt x="376" y="263"/>
                  </a:lnTo>
                  <a:lnTo>
                    <a:pt x="390" y="767"/>
                  </a:lnTo>
                  <a:lnTo>
                    <a:pt x="390" y="767"/>
                  </a:lnTo>
                  <a:lnTo>
                    <a:pt x="404" y="767"/>
                  </a:lnTo>
                  <a:lnTo>
                    <a:pt x="397" y="270"/>
                  </a:lnTo>
                  <a:lnTo>
                    <a:pt x="589" y="0"/>
                  </a:lnTo>
                  <a:lnTo>
                    <a:pt x="0" y="199"/>
                  </a:lnTo>
                  <a:lnTo>
                    <a:pt x="7" y="1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C3F11C38-34F2-BE40-B4F6-DA5F181EC6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53226" y="4557713"/>
              <a:ext cx="990600" cy="563563"/>
            </a:xfrm>
            <a:custGeom>
              <a:avLst/>
              <a:gdLst/>
              <a:ahLst/>
              <a:cxnLst>
                <a:cxn ang="0">
                  <a:pos x="390" y="78"/>
                </a:cxn>
                <a:cxn ang="0">
                  <a:pos x="624" y="334"/>
                </a:cxn>
                <a:cxn ang="0">
                  <a:pos x="170" y="355"/>
                </a:cxn>
                <a:cxn ang="0">
                  <a:pos x="0" y="0"/>
                </a:cxn>
                <a:cxn ang="0">
                  <a:pos x="390" y="78"/>
                </a:cxn>
                <a:cxn ang="0">
                  <a:pos x="390" y="78"/>
                </a:cxn>
                <a:cxn ang="0">
                  <a:pos x="383" y="85"/>
                </a:cxn>
                <a:cxn ang="0">
                  <a:pos x="383" y="92"/>
                </a:cxn>
                <a:cxn ang="0">
                  <a:pos x="383" y="85"/>
                </a:cxn>
                <a:cxn ang="0">
                  <a:pos x="390" y="78"/>
                </a:cxn>
                <a:cxn ang="0">
                  <a:pos x="390" y="78"/>
                </a:cxn>
                <a:cxn ang="0">
                  <a:pos x="582" y="313"/>
                </a:cxn>
                <a:cxn ang="0">
                  <a:pos x="376" y="92"/>
                </a:cxn>
                <a:cxn ang="0">
                  <a:pos x="42" y="28"/>
                </a:cxn>
                <a:cxn ang="0">
                  <a:pos x="177" y="334"/>
                </a:cxn>
                <a:cxn ang="0">
                  <a:pos x="582" y="313"/>
                </a:cxn>
                <a:cxn ang="0">
                  <a:pos x="582" y="313"/>
                </a:cxn>
              </a:cxnLst>
              <a:rect l="0" t="0" r="r" b="b"/>
              <a:pathLst>
                <a:path w="624" h="355">
                  <a:moveTo>
                    <a:pt x="390" y="78"/>
                  </a:moveTo>
                  <a:lnTo>
                    <a:pt x="624" y="334"/>
                  </a:lnTo>
                  <a:lnTo>
                    <a:pt x="170" y="355"/>
                  </a:lnTo>
                  <a:lnTo>
                    <a:pt x="0" y="0"/>
                  </a:lnTo>
                  <a:lnTo>
                    <a:pt x="390" y="78"/>
                  </a:lnTo>
                  <a:lnTo>
                    <a:pt x="390" y="78"/>
                  </a:lnTo>
                  <a:lnTo>
                    <a:pt x="383" y="85"/>
                  </a:lnTo>
                  <a:lnTo>
                    <a:pt x="383" y="92"/>
                  </a:lnTo>
                  <a:lnTo>
                    <a:pt x="383" y="85"/>
                  </a:lnTo>
                  <a:lnTo>
                    <a:pt x="390" y="78"/>
                  </a:lnTo>
                  <a:lnTo>
                    <a:pt x="390" y="78"/>
                  </a:lnTo>
                  <a:close/>
                  <a:moveTo>
                    <a:pt x="582" y="313"/>
                  </a:moveTo>
                  <a:lnTo>
                    <a:pt x="376" y="92"/>
                  </a:lnTo>
                  <a:lnTo>
                    <a:pt x="42" y="28"/>
                  </a:lnTo>
                  <a:lnTo>
                    <a:pt x="177" y="334"/>
                  </a:lnTo>
                  <a:lnTo>
                    <a:pt x="582" y="313"/>
                  </a:lnTo>
                  <a:lnTo>
                    <a:pt x="582" y="31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44" name="Line 30">
              <a:extLst>
                <a:ext uri="{FF2B5EF4-FFF2-40B4-BE49-F238E27FC236}">
                  <a16:creationId xmlns:a16="http://schemas.microsoft.com/office/drawing/2014/main" id="{D638562D-F983-9144-B2C5-82506E459A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72351" y="4659313"/>
              <a:ext cx="1588" cy="1588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45" name="Line 31">
              <a:extLst>
                <a:ext uri="{FF2B5EF4-FFF2-40B4-BE49-F238E27FC236}">
                  <a16:creationId xmlns:a16="http://schemas.microsoft.com/office/drawing/2014/main" id="{125051D2-E663-2D46-A060-0F3650A9D2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72351" y="4659313"/>
              <a:ext cx="1588" cy="1588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46" name="Group 77">
            <a:extLst>
              <a:ext uri="{FF2B5EF4-FFF2-40B4-BE49-F238E27FC236}">
                <a16:creationId xmlns:a16="http://schemas.microsoft.com/office/drawing/2014/main" id="{C722E892-186D-364A-929D-F4E741549910}"/>
              </a:ext>
            </a:extLst>
          </p:cNvPr>
          <p:cNvGrpSpPr>
            <a:grpSpLocks noChangeAspect="1"/>
          </p:cNvGrpSpPr>
          <p:nvPr/>
        </p:nvGrpSpPr>
        <p:grpSpPr>
          <a:xfrm>
            <a:off x="3089557" y="2752579"/>
            <a:ext cx="296782" cy="297956"/>
            <a:chOff x="4441825" y="2692400"/>
            <a:chExt cx="1285875" cy="1450976"/>
          </a:xfrm>
          <a:solidFill>
            <a:srgbClr val="7F3F7A"/>
          </a:solidFill>
        </p:grpSpPr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id="{DA8DB254-7933-094E-A4CB-BBE0BB4D1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75" y="2976563"/>
              <a:ext cx="631825" cy="1166813"/>
            </a:xfrm>
            <a:custGeom>
              <a:avLst/>
              <a:gdLst/>
              <a:ahLst/>
              <a:cxnLst>
                <a:cxn ang="0">
                  <a:pos x="398" y="571"/>
                </a:cxn>
                <a:cxn ang="0">
                  <a:pos x="0" y="735"/>
                </a:cxn>
                <a:cxn ang="0">
                  <a:pos x="0" y="164"/>
                </a:cxn>
                <a:cxn ang="0">
                  <a:pos x="398" y="0"/>
                </a:cxn>
                <a:cxn ang="0">
                  <a:pos x="398" y="571"/>
                </a:cxn>
              </a:cxnLst>
              <a:rect l="0" t="0" r="r" b="b"/>
              <a:pathLst>
                <a:path w="398" h="735">
                  <a:moveTo>
                    <a:pt x="398" y="571"/>
                  </a:moveTo>
                  <a:lnTo>
                    <a:pt x="0" y="735"/>
                  </a:lnTo>
                  <a:lnTo>
                    <a:pt x="0" y="164"/>
                  </a:lnTo>
                  <a:lnTo>
                    <a:pt x="398" y="0"/>
                  </a:lnTo>
                  <a:lnTo>
                    <a:pt x="398" y="5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7B2EBA29-F6AF-8E43-A58A-B31A1D020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1825" y="2976563"/>
              <a:ext cx="631825" cy="1166813"/>
            </a:xfrm>
            <a:custGeom>
              <a:avLst/>
              <a:gdLst/>
              <a:ahLst/>
              <a:cxnLst>
                <a:cxn ang="0">
                  <a:pos x="0" y="571"/>
                </a:cxn>
                <a:cxn ang="0">
                  <a:pos x="398" y="735"/>
                </a:cxn>
                <a:cxn ang="0">
                  <a:pos x="398" y="164"/>
                </a:cxn>
                <a:cxn ang="0">
                  <a:pos x="0" y="0"/>
                </a:cxn>
                <a:cxn ang="0">
                  <a:pos x="0" y="571"/>
                </a:cxn>
              </a:cxnLst>
              <a:rect l="0" t="0" r="r" b="b"/>
              <a:pathLst>
                <a:path w="398" h="735">
                  <a:moveTo>
                    <a:pt x="0" y="571"/>
                  </a:moveTo>
                  <a:lnTo>
                    <a:pt x="398" y="735"/>
                  </a:lnTo>
                  <a:lnTo>
                    <a:pt x="398" y="164"/>
                  </a:lnTo>
                  <a:lnTo>
                    <a:pt x="0" y="0"/>
                  </a:lnTo>
                  <a:lnTo>
                    <a:pt x="0" y="5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A4CD82F8-A9C1-B24B-921A-E71EB37349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2938" y="2692400"/>
              <a:ext cx="1252538" cy="509588"/>
            </a:xfrm>
            <a:custGeom>
              <a:avLst/>
              <a:gdLst/>
              <a:ahLst/>
              <a:cxnLst>
                <a:cxn ang="0">
                  <a:pos x="789" y="157"/>
                </a:cxn>
                <a:cxn ang="0">
                  <a:pos x="398" y="0"/>
                </a:cxn>
                <a:cxn ang="0">
                  <a:pos x="0" y="157"/>
                </a:cxn>
                <a:cxn ang="0">
                  <a:pos x="398" y="321"/>
                </a:cxn>
                <a:cxn ang="0">
                  <a:pos x="789" y="157"/>
                </a:cxn>
              </a:cxnLst>
              <a:rect l="0" t="0" r="r" b="b"/>
              <a:pathLst>
                <a:path w="789" h="321">
                  <a:moveTo>
                    <a:pt x="789" y="157"/>
                  </a:moveTo>
                  <a:lnTo>
                    <a:pt x="398" y="0"/>
                  </a:lnTo>
                  <a:lnTo>
                    <a:pt x="0" y="157"/>
                  </a:lnTo>
                  <a:lnTo>
                    <a:pt x="398" y="321"/>
                  </a:lnTo>
                  <a:lnTo>
                    <a:pt x="789" y="15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67" name="Group 77">
            <a:extLst>
              <a:ext uri="{FF2B5EF4-FFF2-40B4-BE49-F238E27FC236}">
                <a16:creationId xmlns:a16="http://schemas.microsoft.com/office/drawing/2014/main" id="{46864194-FB8B-8347-AA0F-EDB6BF33EB41}"/>
              </a:ext>
            </a:extLst>
          </p:cNvPr>
          <p:cNvGrpSpPr>
            <a:grpSpLocks noChangeAspect="1"/>
          </p:cNvGrpSpPr>
          <p:nvPr/>
        </p:nvGrpSpPr>
        <p:grpSpPr>
          <a:xfrm>
            <a:off x="3092122" y="3284862"/>
            <a:ext cx="296782" cy="297956"/>
            <a:chOff x="4441825" y="2692400"/>
            <a:chExt cx="1285875" cy="1450976"/>
          </a:xfrm>
          <a:solidFill>
            <a:srgbClr val="7F3F7A"/>
          </a:solidFill>
        </p:grpSpPr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7B0140F8-CEB2-2C44-BD78-7E1223132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75" y="2976563"/>
              <a:ext cx="631825" cy="1166813"/>
            </a:xfrm>
            <a:custGeom>
              <a:avLst/>
              <a:gdLst/>
              <a:ahLst/>
              <a:cxnLst>
                <a:cxn ang="0">
                  <a:pos x="398" y="571"/>
                </a:cxn>
                <a:cxn ang="0">
                  <a:pos x="0" y="735"/>
                </a:cxn>
                <a:cxn ang="0">
                  <a:pos x="0" y="164"/>
                </a:cxn>
                <a:cxn ang="0">
                  <a:pos x="398" y="0"/>
                </a:cxn>
                <a:cxn ang="0">
                  <a:pos x="398" y="571"/>
                </a:cxn>
              </a:cxnLst>
              <a:rect l="0" t="0" r="r" b="b"/>
              <a:pathLst>
                <a:path w="398" h="735">
                  <a:moveTo>
                    <a:pt x="398" y="571"/>
                  </a:moveTo>
                  <a:lnTo>
                    <a:pt x="0" y="735"/>
                  </a:lnTo>
                  <a:lnTo>
                    <a:pt x="0" y="164"/>
                  </a:lnTo>
                  <a:lnTo>
                    <a:pt x="398" y="0"/>
                  </a:lnTo>
                  <a:lnTo>
                    <a:pt x="398" y="5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85D66BA2-DD39-5F4C-8313-BB712F7C6D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1825" y="2976563"/>
              <a:ext cx="631825" cy="1166813"/>
            </a:xfrm>
            <a:custGeom>
              <a:avLst/>
              <a:gdLst/>
              <a:ahLst/>
              <a:cxnLst>
                <a:cxn ang="0">
                  <a:pos x="0" y="571"/>
                </a:cxn>
                <a:cxn ang="0">
                  <a:pos x="398" y="735"/>
                </a:cxn>
                <a:cxn ang="0">
                  <a:pos x="398" y="164"/>
                </a:cxn>
                <a:cxn ang="0">
                  <a:pos x="0" y="0"/>
                </a:cxn>
                <a:cxn ang="0">
                  <a:pos x="0" y="571"/>
                </a:cxn>
              </a:cxnLst>
              <a:rect l="0" t="0" r="r" b="b"/>
              <a:pathLst>
                <a:path w="398" h="735">
                  <a:moveTo>
                    <a:pt x="0" y="571"/>
                  </a:moveTo>
                  <a:lnTo>
                    <a:pt x="398" y="735"/>
                  </a:lnTo>
                  <a:lnTo>
                    <a:pt x="398" y="164"/>
                  </a:lnTo>
                  <a:lnTo>
                    <a:pt x="0" y="0"/>
                  </a:lnTo>
                  <a:lnTo>
                    <a:pt x="0" y="57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7B6D76F8-7242-AD4D-B39A-0BB209F57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2938" y="2692400"/>
              <a:ext cx="1252538" cy="509588"/>
            </a:xfrm>
            <a:custGeom>
              <a:avLst/>
              <a:gdLst/>
              <a:ahLst/>
              <a:cxnLst>
                <a:cxn ang="0">
                  <a:pos x="789" y="157"/>
                </a:cxn>
                <a:cxn ang="0">
                  <a:pos x="398" y="0"/>
                </a:cxn>
                <a:cxn ang="0">
                  <a:pos x="0" y="157"/>
                </a:cxn>
                <a:cxn ang="0">
                  <a:pos x="398" y="321"/>
                </a:cxn>
                <a:cxn ang="0">
                  <a:pos x="789" y="157"/>
                </a:cxn>
              </a:cxnLst>
              <a:rect l="0" t="0" r="r" b="b"/>
              <a:pathLst>
                <a:path w="789" h="321">
                  <a:moveTo>
                    <a:pt x="789" y="157"/>
                  </a:moveTo>
                  <a:lnTo>
                    <a:pt x="398" y="0"/>
                  </a:lnTo>
                  <a:lnTo>
                    <a:pt x="0" y="157"/>
                  </a:lnTo>
                  <a:lnTo>
                    <a:pt x="398" y="321"/>
                  </a:lnTo>
                  <a:lnTo>
                    <a:pt x="789" y="15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905273A7-F5D5-8F48-BE22-601B92D175F1}"/>
              </a:ext>
            </a:extLst>
          </p:cNvPr>
          <p:cNvGrpSpPr/>
          <p:nvPr/>
        </p:nvGrpSpPr>
        <p:grpSpPr>
          <a:xfrm>
            <a:off x="4353833" y="678429"/>
            <a:ext cx="4481827" cy="258270"/>
            <a:chOff x="3843465" y="678429"/>
            <a:chExt cx="4481827" cy="25827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3517181-FC22-7645-AA3A-832EC8317D61}"/>
                </a:ext>
              </a:extLst>
            </p:cNvPr>
            <p:cNvSpPr/>
            <p:nvPr/>
          </p:nvSpPr>
          <p:spPr>
            <a:xfrm>
              <a:off x="3843465" y="678429"/>
              <a:ext cx="4481827" cy="25827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7" name="Group 77">
              <a:extLst>
                <a:ext uri="{FF2B5EF4-FFF2-40B4-BE49-F238E27FC236}">
                  <a16:creationId xmlns:a16="http://schemas.microsoft.com/office/drawing/2014/main" id="{F062735E-3BE1-A842-A485-605D4618F8F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001387" y="742301"/>
              <a:ext cx="114981" cy="115436"/>
              <a:chOff x="4441825" y="2692400"/>
              <a:chExt cx="1285875" cy="1450976"/>
            </a:xfrm>
            <a:solidFill>
              <a:srgbClr val="7F3F7A"/>
            </a:solidFill>
          </p:grpSpPr>
          <p:sp>
            <p:nvSpPr>
              <p:cNvPr id="148" name="Freeform 8">
                <a:extLst>
                  <a:ext uri="{FF2B5EF4-FFF2-40B4-BE49-F238E27FC236}">
                    <a16:creationId xmlns:a16="http://schemas.microsoft.com/office/drawing/2014/main" id="{D1AA4B83-FCC8-9647-8726-E43E24924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87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398" y="571"/>
                  </a:cxn>
                  <a:cxn ang="0">
                    <a:pos x="0" y="735"/>
                  </a:cxn>
                  <a:cxn ang="0">
                    <a:pos x="0" y="164"/>
                  </a:cxn>
                  <a:cxn ang="0">
                    <a:pos x="398" y="0"/>
                  </a:cxn>
                  <a:cxn ang="0">
                    <a:pos x="398" y="571"/>
                  </a:cxn>
                </a:cxnLst>
                <a:rect l="0" t="0" r="r" b="b"/>
                <a:pathLst>
                  <a:path w="398" h="735">
                    <a:moveTo>
                      <a:pt x="398" y="571"/>
                    </a:moveTo>
                    <a:lnTo>
                      <a:pt x="0" y="735"/>
                    </a:lnTo>
                    <a:lnTo>
                      <a:pt x="0" y="164"/>
                    </a:lnTo>
                    <a:lnTo>
                      <a:pt x="398" y="0"/>
                    </a:lnTo>
                    <a:lnTo>
                      <a:pt x="398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 dirty="0"/>
              </a:p>
            </p:txBody>
          </p:sp>
          <p:sp>
            <p:nvSpPr>
              <p:cNvPr id="149" name="Freeform 9">
                <a:extLst>
                  <a:ext uri="{FF2B5EF4-FFF2-40B4-BE49-F238E27FC236}">
                    <a16:creationId xmlns:a16="http://schemas.microsoft.com/office/drawing/2014/main" id="{42EA4735-512D-E746-8111-9A0842933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1825" y="2976563"/>
                <a:ext cx="631825" cy="1166813"/>
              </a:xfrm>
              <a:custGeom>
                <a:avLst/>
                <a:gdLst/>
                <a:ahLst/>
                <a:cxnLst>
                  <a:cxn ang="0">
                    <a:pos x="0" y="571"/>
                  </a:cxn>
                  <a:cxn ang="0">
                    <a:pos x="398" y="735"/>
                  </a:cxn>
                  <a:cxn ang="0">
                    <a:pos x="398" y="164"/>
                  </a:cxn>
                  <a:cxn ang="0">
                    <a:pos x="0" y="0"/>
                  </a:cxn>
                  <a:cxn ang="0">
                    <a:pos x="0" y="571"/>
                  </a:cxn>
                </a:cxnLst>
                <a:rect l="0" t="0" r="r" b="b"/>
                <a:pathLst>
                  <a:path w="398" h="735">
                    <a:moveTo>
                      <a:pt x="0" y="571"/>
                    </a:moveTo>
                    <a:lnTo>
                      <a:pt x="398" y="735"/>
                    </a:lnTo>
                    <a:lnTo>
                      <a:pt x="398" y="164"/>
                    </a:lnTo>
                    <a:lnTo>
                      <a:pt x="0" y="0"/>
                    </a:lnTo>
                    <a:lnTo>
                      <a:pt x="0" y="5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0" name="Freeform 10">
                <a:extLst>
                  <a:ext uri="{FF2B5EF4-FFF2-40B4-BE49-F238E27FC236}">
                    <a16:creationId xmlns:a16="http://schemas.microsoft.com/office/drawing/2014/main" id="{7C1429FD-7067-FB4F-9B60-6748C9204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2938" y="2692400"/>
                <a:ext cx="1252538" cy="509588"/>
              </a:xfrm>
              <a:custGeom>
                <a:avLst/>
                <a:gdLst/>
                <a:ahLst/>
                <a:cxnLst>
                  <a:cxn ang="0">
                    <a:pos x="789" y="157"/>
                  </a:cxn>
                  <a:cxn ang="0">
                    <a:pos x="398" y="0"/>
                  </a:cxn>
                  <a:cxn ang="0">
                    <a:pos x="0" y="157"/>
                  </a:cxn>
                  <a:cxn ang="0">
                    <a:pos x="398" y="321"/>
                  </a:cxn>
                  <a:cxn ang="0">
                    <a:pos x="789" y="157"/>
                  </a:cxn>
                </a:cxnLst>
                <a:rect l="0" t="0" r="r" b="b"/>
                <a:pathLst>
                  <a:path w="789" h="321">
                    <a:moveTo>
                      <a:pt x="789" y="157"/>
                    </a:moveTo>
                    <a:lnTo>
                      <a:pt x="398" y="0"/>
                    </a:lnTo>
                    <a:lnTo>
                      <a:pt x="0" y="157"/>
                    </a:lnTo>
                    <a:lnTo>
                      <a:pt x="398" y="321"/>
                    </a:lnTo>
                    <a:lnTo>
                      <a:pt x="789" y="15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82830D2-044E-E349-921E-29A9313D2D05}"/>
                </a:ext>
              </a:extLst>
            </p:cNvPr>
            <p:cNvSpPr txBox="1"/>
            <p:nvPr/>
          </p:nvSpPr>
          <p:spPr>
            <a:xfrm>
              <a:off x="4103748" y="680998"/>
              <a:ext cx="120577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Past Performance</a:t>
              </a:r>
              <a:endParaRPr lang="en-US" dirty="0"/>
            </a:p>
          </p:txBody>
        </p:sp>
        <p:grpSp>
          <p:nvGrpSpPr>
            <p:cNvPr id="151" name="Group 67">
              <a:extLst>
                <a:ext uri="{FF2B5EF4-FFF2-40B4-BE49-F238E27FC236}">
                  <a16:creationId xmlns:a16="http://schemas.microsoft.com/office/drawing/2014/main" id="{B941C8A6-A384-4749-B562-A2284D0628CD}"/>
                </a:ext>
              </a:extLst>
            </p:cNvPr>
            <p:cNvGrpSpPr/>
            <p:nvPr/>
          </p:nvGrpSpPr>
          <p:grpSpPr>
            <a:xfrm>
              <a:off x="5315197" y="689985"/>
              <a:ext cx="100267" cy="220917"/>
              <a:chOff x="2422525" y="2703513"/>
              <a:chExt cx="665163" cy="1439862"/>
            </a:xfrm>
            <a:solidFill>
              <a:srgbClr val="008C99"/>
            </a:solidFill>
          </p:grpSpPr>
          <p:sp>
            <p:nvSpPr>
              <p:cNvPr id="152" name="Oval 5">
                <a:extLst>
                  <a:ext uri="{FF2B5EF4-FFF2-40B4-BE49-F238E27FC236}">
                    <a16:creationId xmlns:a16="http://schemas.microsoft.com/office/drawing/2014/main" id="{CAA29601-84E4-EF44-A21D-8CC8664577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463" y="2703513"/>
                <a:ext cx="395288" cy="3968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3" name="Freeform 6">
                <a:extLst>
                  <a:ext uri="{FF2B5EF4-FFF2-40B4-BE49-F238E27FC236}">
                    <a16:creationId xmlns:a16="http://schemas.microsoft.com/office/drawing/2014/main" id="{3F24BEEA-64C1-864A-8D60-7363D10D9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525" y="3168650"/>
                <a:ext cx="665163" cy="974725"/>
              </a:xfrm>
              <a:custGeom>
                <a:avLst/>
                <a:gdLst/>
                <a:ahLst/>
                <a:cxnLst>
                  <a:cxn ang="0">
                    <a:pos x="57" y="11"/>
                  </a:cxn>
                  <a:cxn ang="0">
                    <a:pos x="48" y="11"/>
                  </a:cxn>
                  <a:cxn ang="0">
                    <a:pos x="48" y="3"/>
                  </a:cxn>
                  <a:cxn ang="0">
                    <a:pos x="46" y="0"/>
                  </a:cxn>
                  <a:cxn ang="0">
                    <a:pos x="13" y="0"/>
                  </a:cxn>
                  <a:cxn ang="0">
                    <a:pos x="11" y="3"/>
                  </a:cxn>
                  <a:cxn ang="0">
                    <a:pos x="11" y="11"/>
                  </a:cxn>
                  <a:cxn ang="0">
                    <a:pos x="2" y="11"/>
                  </a:cxn>
                  <a:cxn ang="0">
                    <a:pos x="0" y="13"/>
                  </a:cxn>
                  <a:cxn ang="0">
                    <a:pos x="0" y="50"/>
                  </a:cxn>
                  <a:cxn ang="0">
                    <a:pos x="2" y="52"/>
                  </a:cxn>
                  <a:cxn ang="0">
                    <a:pos x="11" y="52"/>
                  </a:cxn>
                  <a:cxn ang="0">
                    <a:pos x="11" y="83"/>
                  </a:cxn>
                  <a:cxn ang="0">
                    <a:pos x="13" y="86"/>
                  </a:cxn>
                  <a:cxn ang="0">
                    <a:pos x="46" y="86"/>
                  </a:cxn>
                  <a:cxn ang="0">
                    <a:pos x="48" y="83"/>
                  </a:cxn>
                  <a:cxn ang="0">
                    <a:pos x="48" y="52"/>
                  </a:cxn>
                  <a:cxn ang="0">
                    <a:pos x="57" y="52"/>
                  </a:cxn>
                  <a:cxn ang="0">
                    <a:pos x="59" y="50"/>
                  </a:cxn>
                  <a:cxn ang="0">
                    <a:pos x="59" y="13"/>
                  </a:cxn>
                  <a:cxn ang="0">
                    <a:pos x="57" y="11"/>
                  </a:cxn>
                </a:cxnLst>
                <a:rect l="0" t="0" r="r" b="b"/>
                <a:pathLst>
                  <a:path w="59" h="86">
                    <a:moveTo>
                      <a:pt x="57" y="11"/>
                    </a:move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2"/>
                      <a:pt x="47" y="0"/>
                      <a:pt x="4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1" y="2"/>
                      <a:pt x="11" y="3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1"/>
                      <a:pt x="1" y="52"/>
                      <a:pt x="2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1" y="85"/>
                      <a:pt x="12" y="86"/>
                      <a:pt x="13" y="86"/>
                    </a:cubicBezTo>
                    <a:cubicBezTo>
                      <a:pt x="46" y="86"/>
                      <a:pt x="46" y="86"/>
                      <a:pt x="46" y="86"/>
                    </a:cubicBezTo>
                    <a:cubicBezTo>
                      <a:pt x="47" y="86"/>
                      <a:pt x="48" y="85"/>
                      <a:pt x="48" y="83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8" y="52"/>
                      <a:pt x="59" y="51"/>
                      <a:pt x="59" y="50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2"/>
                      <a:pt x="58" y="11"/>
                      <a:pt x="57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C4EDF120-B961-B54C-9450-701DE92453C8}"/>
                </a:ext>
              </a:extLst>
            </p:cNvPr>
            <p:cNvSpPr txBox="1"/>
            <p:nvPr/>
          </p:nvSpPr>
          <p:spPr>
            <a:xfrm>
              <a:off x="5364037" y="684915"/>
              <a:ext cx="12554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Consultant/Service</a:t>
              </a:r>
              <a:endParaRPr lang="en-US" dirty="0"/>
            </a:p>
          </p:txBody>
        </p:sp>
        <p:grpSp>
          <p:nvGrpSpPr>
            <p:cNvPr id="155" name="Group 34">
              <a:extLst>
                <a:ext uri="{FF2B5EF4-FFF2-40B4-BE49-F238E27FC236}">
                  <a16:creationId xmlns:a16="http://schemas.microsoft.com/office/drawing/2014/main" id="{169D4F3C-4CEC-2248-8574-C33AC5F104FF}"/>
                </a:ext>
              </a:extLst>
            </p:cNvPr>
            <p:cNvGrpSpPr/>
            <p:nvPr/>
          </p:nvGrpSpPr>
          <p:grpSpPr>
            <a:xfrm>
              <a:off x="6648008" y="689310"/>
              <a:ext cx="170995" cy="247389"/>
              <a:chOff x="6684963" y="4083050"/>
              <a:chExt cx="1127125" cy="1444625"/>
            </a:xfrm>
            <a:solidFill>
              <a:srgbClr val="963084"/>
            </a:solidFill>
          </p:grpSpPr>
          <p:sp>
            <p:nvSpPr>
              <p:cNvPr id="156" name="Freeform 20">
                <a:extLst>
                  <a:ext uri="{FF2B5EF4-FFF2-40B4-BE49-F238E27FC236}">
                    <a16:creationId xmlns:a16="http://schemas.microsoft.com/office/drawing/2014/main" id="{1EFFE73B-5BAB-6D41-94C7-3C85AEF772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43726" y="4083050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0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0"/>
                    </a:cubicBezTo>
                    <a:cubicBezTo>
                      <a:pt x="5" y="0"/>
                      <a:pt x="1" y="3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7" name="Freeform 21">
                <a:extLst>
                  <a:ext uri="{FF2B5EF4-FFF2-40B4-BE49-F238E27FC236}">
                    <a16:creationId xmlns:a16="http://schemas.microsoft.com/office/drawing/2014/main" id="{CE821D3C-3B30-CD41-B027-103A255C48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0751" y="45577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9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9" y="1"/>
                    </a:cubicBezTo>
                    <a:cubicBezTo>
                      <a:pt x="5" y="0"/>
                      <a:pt x="0" y="4"/>
                      <a:pt x="0" y="9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8" name="Freeform 22">
                <a:extLst>
                  <a:ext uri="{FF2B5EF4-FFF2-40B4-BE49-F238E27FC236}">
                    <a16:creationId xmlns:a16="http://schemas.microsoft.com/office/drawing/2014/main" id="{239E33DA-7910-9F48-84E8-A7628350A4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4963" y="4456113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1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5" y="1"/>
                      <a:pt x="10" y="1"/>
                    </a:cubicBezTo>
                    <a:cubicBezTo>
                      <a:pt x="5" y="0"/>
                      <a:pt x="1" y="4"/>
                      <a:pt x="1" y="8"/>
                    </a:cubicBezTo>
                    <a:cubicBezTo>
                      <a:pt x="0" y="13"/>
                      <a:pt x="4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59" name="Freeform 23">
                <a:extLst>
                  <a:ext uri="{FF2B5EF4-FFF2-40B4-BE49-F238E27FC236}">
                    <a16:creationId xmlns:a16="http://schemas.microsoft.com/office/drawing/2014/main" id="{2354ED58-2232-064C-9A7C-5D06A6644B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3326" y="416242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7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7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0" name="Freeform 24">
                <a:extLst>
                  <a:ext uri="{FF2B5EF4-FFF2-40B4-BE49-F238E27FC236}">
                    <a16:creationId xmlns:a16="http://schemas.microsoft.com/office/drawing/2014/main" id="{4552C5E3-BEDB-AC40-BB47-BD73CBC4E7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8888" y="4964113"/>
                <a:ext cx="203200" cy="214313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9">
                    <a:moveTo>
                      <a:pt x="8" y="18"/>
                    </a:moveTo>
                    <a:cubicBezTo>
                      <a:pt x="13" y="19"/>
                      <a:pt x="17" y="15"/>
                      <a:pt x="18" y="10"/>
                    </a:cubicBezTo>
                    <a:cubicBezTo>
                      <a:pt x="18" y="6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3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1" name="Freeform 25">
                <a:extLst>
                  <a:ext uri="{FF2B5EF4-FFF2-40B4-BE49-F238E27FC236}">
                    <a16:creationId xmlns:a16="http://schemas.microsoft.com/office/drawing/2014/main" id="{6DFB86D1-A5FE-844E-AADB-C5E5E2AA2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0388" y="4986338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8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5"/>
                      <a:pt x="14" y="1"/>
                      <a:pt x="10" y="1"/>
                    </a:cubicBezTo>
                    <a:cubicBezTo>
                      <a:pt x="5" y="0"/>
                      <a:pt x="1" y="4"/>
                      <a:pt x="0" y="8"/>
                    </a:cubicBezTo>
                    <a:cubicBezTo>
                      <a:pt x="0" y="13"/>
                      <a:pt x="3" y="17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2" name="Freeform 26">
                <a:extLst>
                  <a:ext uri="{FF2B5EF4-FFF2-40B4-BE49-F238E27FC236}">
                    <a16:creationId xmlns:a16="http://schemas.microsoft.com/office/drawing/2014/main" id="{ACB04021-20AB-6547-A3B3-FD395A76B9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9638" y="5324475"/>
                <a:ext cx="203200" cy="203200"/>
              </a:xfrm>
              <a:custGeom>
                <a:avLst/>
                <a:gdLst/>
                <a:ahLst/>
                <a:cxnLst>
                  <a:cxn ang="0">
                    <a:pos x="8" y="18"/>
                  </a:cxn>
                  <a:cxn ang="0">
                    <a:pos x="18" y="10"/>
                  </a:cxn>
                  <a:cxn ang="0">
                    <a:pos x="10" y="1"/>
                  </a:cxn>
                  <a:cxn ang="0">
                    <a:pos x="0" y="9"/>
                  </a:cxn>
                  <a:cxn ang="0">
                    <a:pos x="8" y="18"/>
                  </a:cxn>
                </a:cxnLst>
                <a:rect l="0" t="0" r="r" b="b"/>
                <a:pathLst>
                  <a:path w="18" h="18">
                    <a:moveTo>
                      <a:pt x="8" y="18"/>
                    </a:moveTo>
                    <a:cubicBezTo>
                      <a:pt x="13" y="18"/>
                      <a:pt x="17" y="15"/>
                      <a:pt x="18" y="10"/>
                    </a:cubicBezTo>
                    <a:cubicBezTo>
                      <a:pt x="18" y="6"/>
                      <a:pt x="15" y="1"/>
                      <a:pt x="10" y="1"/>
                    </a:cubicBezTo>
                    <a:cubicBezTo>
                      <a:pt x="5" y="0"/>
                      <a:pt x="1" y="4"/>
                      <a:pt x="0" y="9"/>
                    </a:cubicBezTo>
                    <a:cubicBezTo>
                      <a:pt x="0" y="13"/>
                      <a:pt x="4" y="18"/>
                      <a:pt x="8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3" name="Freeform 27">
                <a:extLst>
                  <a:ext uri="{FF2B5EF4-FFF2-40B4-BE49-F238E27FC236}">
                    <a16:creationId xmlns:a16="http://schemas.microsoft.com/office/drawing/2014/main" id="{2D542CCD-0A30-2442-8350-30BE6AE9AC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5326" y="4241800"/>
                <a:ext cx="349250" cy="417513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0" y="14"/>
                  </a:cxn>
                  <a:cxn ang="0">
                    <a:pos x="206" y="263"/>
                  </a:cxn>
                  <a:cxn ang="0">
                    <a:pos x="220" y="249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20" h="263">
                    <a:moveTo>
                      <a:pt x="14" y="0"/>
                    </a:moveTo>
                    <a:lnTo>
                      <a:pt x="0" y="14"/>
                    </a:lnTo>
                    <a:lnTo>
                      <a:pt x="206" y="263"/>
                    </a:lnTo>
                    <a:lnTo>
                      <a:pt x="220" y="249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4" name="Freeform 28">
                <a:extLst>
                  <a:ext uri="{FF2B5EF4-FFF2-40B4-BE49-F238E27FC236}">
                    <a16:creationId xmlns:a16="http://schemas.microsoft.com/office/drawing/2014/main" id="{C120D3DD-3520-4349-9AF6-A2881F6EC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3226" y="4241800"/>
                <a:ext cx="935038" cy="1217613"/>
              </a:xfrm>
              <a:custGeom>
                <a:avLst/>
                <a:gdLst/>
                <a:ahLst/>
                <a:cxnLst>
                  <a:cxn ang="0">
                    <a:pos x="7" y="199"/>
                  </a:cxn>
                  <a:cxn ang="0">
                    <a:pos x="7" y="213"/>
                  </a:cxn>
                  <a:cxn ang="0">
                    <a:pos x="546" y="35"/>
                  </a:cxn>
                  <a:cxn ang="0">
                    <a:pos x="376" y="263"/>
                  </a:cxn>
                  <a:cxn ang="0">
                    <a:pos x="390" y="767"/>
                  </a:cxn>
                  <a:cxn ang="0">
                    <a:pos x="390" y="767"/>
                  </a:cxn>
                  <a:cxn ang="0">
                    <a:pos x="404" y="767"/>
                  </a:cxn>
                  <a:cxn ang="0">
                    <a:pos x="397" y="270"/>
                  </a:cxn>
                  <a:cxn ang="0">
                    <a:pos x="589" y="0"/>
                  </a:cxn>
                  <a:cxn ang="0">
                    <a:pos x="0" y="199"/>
                  </a:cxn>
                  <a:cxn ang="0">
                    <a:pos x="7" y="199"/>
                  </a:cxn>
                </a:cxnLst>
                <a:rect l="0" t="0" r="r" b="b"/>
                <a:pathLst>
                  <a:path w="589" h="767">
                    <a:moveTo>
                      <a:pt x="7" y="199"/>
                    </a:moveTo>
                    <a:lnTo>
                      <a:pt x="7" y="213"/>
                    </a:lnTo>
                    <a:lnTo>
                      <a:pt x="546" y="35"/>
                    </a:lnTo>
                    <a:lnTo>
                      <a:pt x="376" y="263"/>
                    </a:lnTo>
                    <a:lnTo>
                      <a:pt x="390" y="767"/>
                    </a:lnTo>
                    <a:lnTo>
                      <a:pt x="390" y="767"/>
                    </a:lnTo>
                    <a:lnTo>
                      <a:pt x="404" y="767"/>
                    </a:lnTo>
                    <a:lnTo>
                      <a:pt x="397" y="270"/>
                    </a:lnTo>
                    <a:lnTo>
                      <a:pt x="589" y="0"/>
                    </a:lnTo>
                    <a:lnTo>
                      <a:pt x="0" y="199"/>
                    </a:lnTo>
                    <a:lnTo>
                      <a:pt x="7" y="19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5" name="Freeform 29">
                <a:extLst>
                  <a:ext uri="{FF2B5EF4-FFF2-40B4-BE49-F238E27FC236}">
                    <a16:creationId xmlns:a16="http://schemas.microsoft.com/office/drawing/2014/main" id="{7ABCFDC5-4E16-654A-A8C6-7016527D93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3226" y="4557713"/>
                <a:ext cx="990600" cy="563563"/>
              </a:xfrm>
              <a:custGeom>
                <a:avLst/>
                <a:gdLst/>
                <a:ahLst/>
                <a:cxnLst>
                  <a:cxn ang="0">
                    <a:pos x="390" y="78"/>
                  </a:cxn>
                  <a:cxn ang="0">
                    <a:pos x="624" y="334"/>
                  </a:cxn>
                  <a:cxn ang="0">
                    <a:pos x="170" y="355"/>
                  </a:cxn>
                  <a:cxn ang="0">
                    <a:pos x="0" y="0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383" y="85"/>
                  </a:cxn>
                  <a:cxn ang="0">
                    <a:pos x="383" y="92"/>
                  </a:cxn>
                  <a:cxn ang="0">
                    <a:pos x="383" y="85"/>
                  </a:cxn>
                  <a:cxn ang="0">
                    <a:pos x="390" y="78"/>
                  </a:cxn>
                  <a:cxn ang="0">
                    <a:pos x="390" y="78"/>
                  </a:cxn>
                  <a:cxn ang="0">
                    <a:pos x="582" y="313"/>
                  </a:cxn>
                  <a:cxn ang="0">
                    <a:pos x="376" y="92"/>
                  </a:cxn>
                  <a:cxn ang="0">
                    <a:pos x="42" y="28"/>
                  </a:cxn>
                  <a:cxn ang="0">
                    <a:pos x="177" y="334"/>
                  </a:cxn>
                  <a:cxn ang="0">
                    <a:pos x="582" y="313"/>
                  </a:cxn>
                  <a:cxn ang="0">
                    <a:pos x="582" y="313"/>
                  </a:cxn>
                </a:cxnLst>
                <a:rect l="0" t="0" r="r" b="b"/>
                <a:pathLst>
                  <a:path w="624" h="355">
                    <a:moveTo>
                      <a:pt x="390" y="78"/>
                    </a:moveTo>
                    <a:lnTo>
                      <a:pt x="624" y="334"/>
                    </a:lnTo>
                    <a:lnTo>
                      <a:pt x="170" y="355"/>
                    </a:lnTo>
                    <a:lnTo>
                      <a:pt x="0" y="0"/>
                    </a:lnTo>
                    <a:lnTo>
                      <a:pt x="390" y="78"/>
                    </a:lnTo>
                    <a:lnTo>
                      <a:pt x="390" y="78"/>
                    </a:lnTo>
                    <a:lnTo>
                      <a:pt x="383" y="85"/>
                    </a:lnTo>
                    <a:lnTo>
                      <a:pt x="383" y="92"/>
                    </a:lnTo>
                    <a:lnTo>
                      <a:pt x="383" y="85"/>
                    </a:lnTo>
                    <a:lnTo>
                      <a:pt x="390" y="78"/>
                    </a:lnTo>
                    <a:lnTo>
                      <a:pt x="390" y="78"/>
                    </a:lnTo>
                    <a:close/>
                    <a:moveTo>
                      <a:pt x="582" y="313"/>
                    </a:moveTo>
                    <a:lnTo>
                      <a:pt x="376" y="92"/>
                    </a:lnTo>
                    <a:lnTo>
                      <a:pt x="42" y="28"/>
                    </a:lnTo>
                    <a:lnTo>
                      <a:pt x="177" y="334"/>
                    </a:lnTo>
                    <a:lnTo>
                      <a:pt x="582" y="313"/>
                    </a:lnTo>
                    <a:lnTo>
                      <a:pt x="582" y="3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6" name="Line 30">
                <a:extLst>
                  <a:ext uri="{FF2B5EF4-FFF2-40B4-BE49-F238E27FC236}">
                    <a16:creationId xmlns:a16="http://schemas.microsoft.com/office/drawing/2014/main" id="{F52CCA3D-6B54-E341-B891-451B14A7DB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  <p:sp>
            <p:nvSpPr>
              <p:cNvPr id="167" name="Line 31">
                <a:extLst>
                  <a:ext uri="{FF2B5EF4-FFF2-40B4-BE49-F238E27FC236}">
                    <a16:creationId xmlns:a16="http://schemas.microsoft.com/office/drawing/2014/main" id="{CFA6C07B-6ECF-C948-A5B3-F0D4A6BE4E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372351" y="4659313"/>
                <a:ext cx="1588" cy="1588"/>
              </a:xfrm>
              <a:prstGeom prst="lin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/>
              </a:p>
            </p:txBody>
          </p:sp>
        </p:grp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5EB24D9F-BF41-184B-BB5D-18F9CD72EC6D}"/>
                </a:ext>
              </a:extLst>
            </p:cNvPr>
            <p:cNvSpPr txBox="1"/>
            <p:nvPr/>
          </p:nvSpPr>
          <p:spPr>
            <a:xfrm>
              <a:off x="6801903" y="678429"/>
              <a:ext cx="13179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Product/Technology</a:t>
              </a:r>
              <a:endParaRPr lang="en-US" dirty="0"/>
            </a:p>
          </p:txBody>
        </p:sp>
      </p:grpSp>
      <p:sp>
        <p:nvSpPr>
          <p:cNvPr id="171" name="Rectangle 170">
            <a:extLst>
              <a:ext uri="{FF2B5EF4-FFF2-40B4-BE49-F238E27FC236}">
                <a16:creationId xmlns:a16="http://schemas.microsoft.com/office/drawing/2014/main" id="{72F916AD-708E-3B49-8EDB-B3FF922B1E15}"/>
              </a:ext>
            </a:extLst>
          </p:cNvPr>
          <p:cNvSpPr/>
          <p:nvPr/>
        </p:nvSpPr>
        <p:spPr>
          <a:xfrm>
            <a:off x="310896" y="1014058"/>
            <a:ext cx="573210" cy="313387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800" dirty="0"/>
              <a:t>Identity </a:t>
            </a:r>
            <a:r>
              <a:rPr lang="en-US" sz="1800" dirty="0" smtClean="0"/>
              <a:t>Proofing (G2C)</a:t>
            </a:r>
            <a:endParaRPr lang="en-US" sz="1800" dirty="0"/>
          </a:p>
        </p:txBody>
      </p:sp>
      <p:grpSp>
        <p:nvGrpSpPr>
          <p:cNvPr id="133" name="Group 34">
            <a:extLst>
              <a:ext uri="{FF2B5EF4-FFF2-40B4-BE49-F238E27FC236}">
                <a16:creationId xmlns:a16="http://schemas.microsoft.com/office/drawing/2014/main" id="{070D5660-B8AE-394C-8EF6-F813FDD1A508}"/>
              </a:ext>
            </a:extLst>
          </p:cNvPr>
          <p:cNvGrpSpPr/>
          <p:nvPr/>
        </p:nvGrpSpPr>
        <p:grpSpPr>
          <a:xfrm>
            <a:off x="3986759" y="3679176"/>
            <a:ext cx="335988" cy="398345"/>
            <a:chOff x="6684963" y="4083050"/>
            <a:chExt cx="1127125" cy="1444625"/>
          </a:xfrm>
          <a:solidFill>
            <a:srgbClr val="963084"/>
          </a:solidFill>
        </p:grpSpPr>
        <p:sp>
          <p:nvSpPr>
            <p:cNvPr id="219" name="Freeform 20">
              <a:extLst>
                <a:ext uri="{FF2B5EF4-FFF2-40B4-BE49-F238E27FC236}">
                  <a16:creationId xmlns:a16="http://schemas.microsoft.com/office/drawing/2014/main" id="{D62EFFD6-BB8B-3047-89D4-D3E4A32B8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726" y="4083050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10" y="0"/>
                </a:cxn>
                <a:cxn ang="0">
                  <a:pos x="0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10" y="0"/>
                  </a:cubicBezTo>
                  <a:cubicBezTo>
                    <a:pt x="5" y="0"/>
                    <a:pt x="1" y="3"/>
                    <a:pt x="0" y="8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0" name="Freeform 21">
              <a:extLst>
                <a:ext uri="{FF2B5EF4-FFF2-40B4-BE49-F238E27FC236}">
                  <a16:creationId xmlns:a16="http://schemas.microsoft.com/office/drawing/2014/main" id="{FE8ABEEE-C9B7-B045-8951-2C71A27B2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1" y="4557713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9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9" y="1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1" name="Freeform 22">
              <a:extLst>
                <a:ext uri="{FF2B5EF4-FFF2-40B4-BE49-F238E27FC236}">
                  <a16:creationId xmlns:a16="http://schemas.microsoft.com/office/drawing/2014/main" id="{392748DC-4C46-2245-8CC2-3624AA4CE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4963" y="4456113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1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5"/>
                    <a:pt x="15" y="1"/>
                    <a:pt x="10" y="1"/>
                  </a:cubicBezTo>
                  <a:cubicBezTo>
                    <a:pt x="5" y="0"/>
                    <a:pt x="1" y="4"/>
                    <a:pt x="1" y="8"/>
                  </a:cubicBezTo>
                  <a:cubicBezTo>
                    <a:pt x="0" y="13"/>
                    <a:pt x="4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2" name="Freeform 23">
              <a:extLst>
                <a:ext uri="{FF2B5EF4-FFF2-40B4-BE49-F238E27FC236}">
                  <a16:creationId xmlns:a16="http://schemas.microsoft.com/office/drawing/2014/main" id="{0DF5003B-9B04-0941-BC21-144912640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3326" y="4162425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3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3" name="Freeform 24">
              <a:extLst>
                <a:ext uri="{FF2B5EF4-FFF2-40B4-BE49-F238E27FC236}">
                  <a16:creationId xmlns:a16="http://schemas.microsoft.com/office/drawing/2014/main" id="{E7350E4B-E382-B947-BDCE-E5A6996BA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4964113"/>
              <a:ext cx="203200" cy="214313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9">
                  <a:moveTo>
                    <a:pt x="8" y="18"/>
                  </a:moveTo>
                  <a:cubicBezTo>
                    <a:pt x="13" y="19"/>
                    <a:pt x="17" y="15"/>
                    <a:pt x="18" y="10"/>
                  </a:cubicBezTo>
                  <a:cubicBezTo>
                    <a:pt x="18" y="6"/>
                    <a:pt x="14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3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4" name="Freeform 25">
              <a:extLst>
                <a:ext uri="{FF2B5EF4-FFF2-40B4-BE49-F238E27FC236}">
                  <a16:creationId xmlns:a16="http://schemas.microsoft.com/office/drawing/2014/main" id="{4420BE50-AEB4-ED4F-AED5-56700C71F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0388" y="4986338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8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5" name="Freeform 26">
              <a:extLst>
                <a:ext uri="{FF2B5EF4-FFF2-40B4-BE49-F238E27FC236}">
                  <a16:creationId xmlns:a16="http://schemas.microsoft.com/office/drawing/2014/main" id="{2FF1EE48-822C-0641-B39F-856A19464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9638" y="5324475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6"/>
                    <a:pt x="15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4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6" name="Freeform 27">
              <a:extLst>
                <a:ext uri="{FF2B5EF4-FFF2-40B4-BE49-F238E27FC236}">
                  <a16:creationId xmlns:a16="http://schemas.microsoft.com/office/drawing/2014/main" id="{9F2FCC29-E20C-9F46-9C31-AE74E2ED59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5326" y="4241800"/>
              <a:ext cx="349250" cy="417513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0" y="14"/>
                </a:cxn>
                <a:cxn ang="0">
                  <a:pos x="206" y="263"/>
                </a:cxn>
                <a:cxn ang="0">
                  <a:pos x="220" y="249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0" h="263">
                  <a:moveTo>
                    <a:pt x="14" y="0"/>
                  </a:moveTo>
                  <a:lnTo>
                    <a:pt x="0" y="14"/>
                  </a:lnTo>
                  <a:lnTo>
                    <a:pt x="206" y="263"/>
                  </a:lnTo>
                  <a:lnTo>
                    <a:pt x="220" y="249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7" name="Freeform 28">
              <a:extLst>
                <a:ext uri="{FF2B5EF4-FFF2-40B4-BE49-F238E27FC236}">
                  <a16:creationId xmlns:a16="http://schemas.microsoft.com/office/drawing/2014/main" id="{74D90E28-63ED-8C46-8959-2EC93396F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3226" y="4241800"/>
              <a:ext cx="935038" cy="1217613"/>
            </a:xfrm>
            <a:custGeom>
              <a:avLst/>
              <a:gdLst/>
              <a:ahLst/>
              <a:cxnLst>
                <a:cxn ang="0">
                  <a:pos x="7" y="199"/>
                </a:cxn>
                <a:cxn ang="0">
                  <a:pos x="7" y="213"/>
                </a:cxn>
                <a:cxn ang="0">
                  <a:pos x="546" y="35"/>
                </a:cxn>
                <a:cxn ang="0">
                  <a:pos x="376" y="263"/>
                </a:cxn>
                <a:cxn ang="0">
                  <a:pos x="390" y="767"/>
                </a:cxn>
                <a:cxn ang="0">
                  <a:pos x="390" y="767"/>
                </a:cxn>
                <a:cxn ang="0">
                  <a:pos x="404" y="767"/>
                </a:cxn>
                <a:cxn ang="0">
                  <a:pos x="397" y="270"/>
                </a:cxn>
                <a:cxn ang="0">
                  <a:pos x="589" y="0"/>
                </a:cxn>
                <a:cxn ang="0">
                  <a:pos x="0" y="199"/>
                </a:cxn>
                <a:cxn ang="0">
                  <a:pos x="7" y="199"/>
                </a:cxn>
              </a:cxnLst>
              <a:rect l="0" t="0" r="r" b="b"/>
              <a:pathLst>
                <a:path w="589" h="767">
                  <a:moveTo>
                    <a:pt x="7" y="199"/>
                  </a:moveTo>
                  <a:lnTo>
                    <a:pt x="7" y="213"/>
                  </a:lnTo>
                  <a:lnTo>
                    <a:pt x="546" y="35"/>
                  </a:lnTo>
                  <a:lnTo>
                    <a:pt x="376" y="263"/>
                  </a:lnTo>
                  <a:lnTo>
                    <a:pt x="390" y="767"/>
                  </a:lnTo>
                  <a:lnTo>
                    <a:pt x="390" y="767"/>
                  </a:lnTo>
                  <a:lnTo>
                    <a:pt x="404" y="767"/>
                  </a:lnTo>
                  <a:lnTo>
                    <a:pt x="397" y="270"/>
                  </a:lnTo>
                  <a:lnTo>
                    <a:pt x="589" y="0"/>
                  </a:lnTo>
                  <a:lnTo>
                    <a:pt x="0" y="199"/>
                  </a:lnTo>
                  <a:lnTo>
                    <a:pt x="7" y="1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8" name="Freeform 29">
              <a:extLst>
                <a:ext uri="{FF2B5EF4-FFF2-40B4-BE49-F238E27FC236}">
                  <a16:creationId xmlns:a16="http://schemas.microsoft.com/office/drawing/2014/main" id="{C3F11C38-34F2-BE40-B4F6-DA5F181EC6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53226" y="4557713"/>
              <a:ext cx="990600" cy="563563"/>
            </a:xfrm>
            <a:custGeom>
              <a:avLst/>
              <a:gdLst/>
              <a:ahLst/>
              <a:cxnLst>
                <a:cxn ang="0">
                  <a:pos x="390" y="78"/>
                </a:cxn>
                <a:cxn ang="0">
                  <a:pos x="624" y="334"/>
                </a:cxn>
                <a:cxn ang="0">
                  <a:pos x="170" y="355"/>
                </a:cxn>
                <a:cxn ang="0">
                  <a:pos x="0" y="0"/>
                </a:cxn>
                <a:cxn ang="0">
                  <a:pos x="390" y="78"/>
                </a:cxn>
                <a:cxn ang="0">
                  <a:pos x="390" y="78"/>
                </a:cxn>
                <a:cxn ang="0">
                  <a:pos x="383" y="85"/>
                </a:cxn>
                <a:cxn ang="0">
                  <a:pos x="383" y="92"/>
                </a:cxn>
                <a:cxn ang="0">
                  <a:pos x="383" y="85"/>
                </a:cxn>
                <a:cxn ang="0">
                  <a:pos x="390" y="78"/>
                </a:cxn>
                <a:cxn ang="0">
                  <a:pos x="390" y="78"/>
                </a:cxn>
                <a:cxn ang="0">
                  <a:pos x="582" y="313"/>
                </a:cxn>
                <a:cxn ang="0">
                  <a:pos x="376" y="92"/>
                </a:cxn>
                <a:cxn ang="0">
                  <a:pos x="42" y="28"/>
                </a:cxn>
                <a:cxn ang="0">
                  <a:pos x="177" y="334"/>
                </a:cxn>
                <a:cxn ang="0">
                  <a:pos x="582" y="313"/>
                </a:cxn>
                <a:cxn ang="0">
                  <a:pos x="582" y="313"/>
                </a:cxn>
              </a:cxnLst>
              <a:rect l="0" t="0" r="r" b="b"/>
              <a:pathLst>
                <a:path w="624" h="355">
                  <a:moveTo>
                    <a:pt x="390" y="78"/>
                  </a:moveTo>
                  <a:lnTo>
                    <a:pt x="624" y="334"/>
                  </a:lnTo>
                  <a:lnTo>
                    <a:pt x="170" y="355"/>
                  </a:lnTo>
                  <a:lnTo>
                    <a:pt x="0" y="0"/>
                  </a:lnTo>
                  <a:lnTo>
                    <a:pt x="390" y="78"/>
                  </a:lnTo>
                  <a:lnTo>
                    <a:pt x="390" y="78"/>
                  </a:lnTo>
                  <a:lnTo>
                    <a:pt x="383" y="85"/>
                  </a:lnTo>
                  <a:lnTo>
                    <a:pt x="383" y="92"/>
                  </a:lnTo>
                  <a:lnTo>
                    <a:pt x="383" y="85"/>
                  </a:lnTo>
                  <a:lnTo>
                    <a:pt x="390" y="78"/>
                  </a:lnTo>
                  <a:lnTo>
                    <a:pt x="390" y="78"/>
                  </a:lnTo>
                  <a:close/>
                  <a:moveTo>
                    <a:pt x="582" y="313"/>
                  </a:moveTo>
                  <a:lnTo>
                    <a:pt x="376" y="92"/>
                  </a:lnTo>
                  <a:lnTo>
                    <a:pt x="42" y="28"/>
                  </a:lnTo>
                  <a:lnTo>
                    <a:pt x="177" y="334"/>
                  </a:lnTo>
                  <a:lnTo>
                    <a:pt x="582" y="313"/>
                  </a:lnTo>
                  <a:lnTo>
                    <a:pt x="582" y="31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29" name="Line 30">
              <a:extLst>
                <a:ext uri="{FF2B5EF4-FFF2-40B4-BE49-F238E27FC236}">
                  <a16:creationId xmlns:a16="http://schemas.microsoft.com/office/drawing/2014/main" id="{D638562D-F983-9144-B2C5-82506E459A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72351" y="4659313"/>
              <a:ext cx="1588" cy="1588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30" name="Line 31">
              <a:extLst>
                <a:ext uri="{FF2B5EF4-FFF2-40B4-BE49-F238E27FC236}">
                  <a16:creationId xmlns:a16="http://schemas.microsoft.com/office/drawing/2014/main" id="{125051D2-E663-2D46-A060-0F3650A9D2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72351" y="4659313"/>
              <a:ext cx="1588" cy="1588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241" name="Group 34">
            <a:extLst>
              <a:ext uri="{FF2B5EF4-FFF2-40B4-BE49-F238E27FC236}">
                <a16:creationId xmlns:a16="http://schemas.microsoft.com/office/drawing/2014/main" id="{070D5660-B8AE-394C-8EF6-F813FDD1A508}"/>
              </a:ext>
            </a:extLst>
          </p:cNvPr>
          <p:cNvGrpSpPr/>
          <p:nvPr/>
        </p:nvGrpSpPr>
        <p:grpSpPr>
          <a:xfrm>
            <a:off x="3975318" y="2752038"/>
            <a:ext cx="335988" cy="398345"/>
            <a:chOff x="6684963" y="4083050"/>
            <a:chExt cx="1127125" cy="1444625"/>
          </a:xfrm>
          <a:solidFill>
            <a:srgbClr val="963084"/>
          </a:solidFill>
        </p:grpSpPr>
        <p:sp>
          <p:nvSpPr>
            <p:cNvPr id="242" name="Freeform 20">
              <a:extLst>
                <a:ext uri="{FF2B5EF4-FFF2-40B4-BE49-F238E27FC236}">
                  <a16:creationId xmlns:a16="http://schemas.microsoft.com/office/drawing/2014/main" id="{D62EFFD6-BB8B-3047-89D4-D3E4A32B8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726" y="4083050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10" y="0"/>
                </a:cxn>
                <a:cxn ang="0">
                  <a:pos x="0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10" y="0"/>
                  </a:cubicBezTo>
                  <a:cubicBezTo>
                    <a:pt x="5" y="0"/>
                    <a:pt x="1" y="3"/>
                    <a:pt x="0" y="8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43" name="Freeform 21">
              <a:extLst>
                <a:ext uri="{FF2B5EF4-FFF2-40B4-BE49-F238E27FC236}">
                  <a16:creationId xmlns:a16="http://schemas.microsoft.com/office/drawing/2014/main" id="{FE8ABEEE-C9B7-B045-8951-2C71A27B2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1" y="4557713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9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9" y="1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44" name="Freeform 22">
              <a:extLst>
                <a:ext uri="{FF2B5EF4-FFF2-40B4-BE49-F238E27FC236}">
                  <a16:creationId xmlns:a16="http://schemas.microsoft.com/office/drawing/2014/main" id="{392748DC-4C46-2245-8CC2-3624AA4CE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4963" y="4456113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1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5"/>
                    <a:pt x="15" y="1"/>
                    <a:pt x="10" y="1"/>
                  </a:cubicBezTo>
                  <a:cubicBezTo>
                    <a:pt x="5" y="0"/>
                    <a:pt x="1" y="4"/>
                    <a:pt x="1" y="8"/>
                  </a:cubicBezTo>
                  <a:cubicBezTo>
                    <a:pt x="0" y="13"/>
                    <a:pt x="4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45" name="Freeform 23">
              <a:extLst>
                <a:ext uri="{FF2B5EF4-FFF2-40B4-BE49-F238E27FC236}">
                  <a16:creationId xmlns:a16="http://schemas.microsoft.com/office/drawing/2014/main" id="{0DF5003B-9B04-0941-BC21-144912640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3326" y="4162425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3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46" name="Freeform 24">
              <a:extLst>
                <a:ext uri="{FF2B5EF4-FFF2-40B4-BE49-F238E27FC236}">
                  <a16:creationId xmlns:a16="http://schemas.microsoft.com/office/drawing/2014/main" id="{E7350E4B-E382-B947-BDCE-E5A6996BA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4964113"/>
              <a:ext cx="203200" cy="214313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9">
                  <a:moveTo>
                    <a:pt x="8" y="18"/>
                  </a:moveTo>
                  <a:cubicBezTo>
                    <a:pt x="13" y="19"/>
                    <a:pt x="17" y="15"/>
                    <a:pt x="18" y="10"/>
                  </a:cubicBezTo>
                  <a:cubicBezTo>
                    <a:pt x="18" y="6"/>
                    <a:pt x="14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3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47" name="Freeform 25">
              <a:extLst>
                <a:ext uri="{FF2B5EF4-FFF2-40B4-BE49-F238E27FC236}">
                  <a16:creationId xmlns:a16="http://schemas.microsoft.com/office/drawing/2014/main" id="{4420BE50-AEB4-ED4F-AED5-56700C71F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0388" y="4986338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8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48" name="Freeform 26">
              <a:extLst>
                <a:ext uri="{FF2B5EF4-FFF2-40B4-BE49-F238E27FC236}">
                  <a16:creationId xmlns:a16="http://schemas.microsoft.com/office/drawing/2014/main" id="{2FF1EE48-822C-0641-B39F-856A19464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9638" y="5324475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6"/>
                    <a:pt x="15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4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49" name="Freeform 27">
              <a:extLst>
                <a:ext uri="{FF2B5EF4-FFF2-40B4-BE49-F238E27FC236}">
                  <a16:creationId xmlns:a16="http://schemas.microsoft.com/office/drawing/2014/main" id="{9F2FCC29-E20C-9F46-9C31-AE74E2ED59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5326" y="4241800"/>
              <a:ext cx="349250" cy="417513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0" y="14"/>
                </a:cxn>
                <a:cxn ang="0">
                  <a:pos x="206" y="263"/>
                </a:cxn>
                <a:cxn ang="0">
                  <a:pos x="220" y="249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0" h="263">
                  <a:moveTo>
                    <a:pt x="14" y="0"/>
                  </a:moveTo>
                  <a:lnTo>
                    <a:pt x="0" y="14"/>
                  </a:lnTo>
                  <a:lnTo>
                    <a:pt x="206" y="263"/>
                  </a:lnTo>
                  <a:lnTo>
                    <a:pt x="220" y="249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50" name="Freeform 28">
              <a:extLst>
                <a:ext uri="{FF2B5EF4-FFF2-40B4-BE49-F238E27FC236}">
                  <a16:creationId xmlns:a16="http://schemas.microsoft.com/office/drawing/2014/main" id="{74D90E28-63ED-8C46-8959-2EC93396F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3226" y="4241800"/>
              <a:ext cx="935038" cy="1217613"/>
            </a:xfrm>
            <a:custGeom>
              <a:avLst/>
              <a:gdLst/>
              <a:ahLst/>
              <a:cxnLst>
                <a:cxn ang="0">
                  <a:pos x="7" y="199"/>
                </a:cxn>
                <a:cxn ang="0">
                  <a:pos x="7" y="213"/>
                </a:cxn>
                <a:cxn ang="0">
                  <a:pos x="546" y="35"/>
                </a:cxn>
                <a:cxn ang="0">
                  <a:pos x="376" y="263"/>
                </a:cxn>
                <a:cxn ang="0">
                  <a:pos x="390" y="767"/>
                </a:cxn>
                <a:cxn ang="0">
                  <a:pos x="390" y="767"/>
                </a:cxn>
                <a:cxn ang="0">
                  <a:pos x="404" y="767"/>
                </a:cxn>
                <a:cxn ang="0">
                  <a:pos x="397" y="270"/>
                </a:cxn>
                <a:cxn ang="0">
                  <a:pos x="589" y="0"/>
                </a:cxn>
                <a:cxn ang="0">
                  <a:pos x="0" y="199"/>
                </a:cxn>
                <a:cxn ang="0">
                  <a:pos x="7" y="199"/>
                </a:cxn>
              </a:cxnLst>
              <a:rect l="0" t="0" r="r" b="b"/>
              <a:pathLst>
                <a:path w="589" h="767">
                  <a:moveTo>
                    <a:pt x="7" y="199"/>
                  </a:moveTo>
                  <a:lnTo>
                    <a:pt x="7" y="213"/>
                  </a:lnTo>
                  <a:lnTo>
                    <a:pt x="546" y="35"/>
                  </a:lnTo>
                  <a:lnTo>
                    <a:pt x="376" y="263"/>
                  </a:lnTo>
                  <a:lnTo>
                    <a:pt x="390" y="767"/>
                  </a:lnTo>
                  <a:lnTo>
                    <a:pt x="390" y="767"/>
                  </a:lnTo>
                  <a:lnTo>
                    <a:pt x="404" y="767"/>
                  </a:lnTo>
                  <a:lnTo>
                    <a:pt x="397" y="270"/>
                  </a:lnTo>
                  <a:lnTo>
                    <a:pt x="589" y="0"/>
                  </a:lnTo>
                  <a:lnTo>
                    <a:pt x="0" y="199"/>
                  </a:lnTo>
                  <a:lnTo>
                    <a:pt x="7" y="1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51" name="Freeform 29">
              <a:extLst>
                <a:ext uri="{FF2B5EF4-FFF2-40B4-BE49-F238E27FC236}">
                  <a16:creationId xmlns:a16="http://schemas.microsoft.com/office/drawing/2014/main" id="{C3F11C38-34F2-BE40-B4F6-DA5F181EC6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53226" y="4557713"/>
              <a:ext cx="990600" cy="563563"/>
            </a:xfrm>
            <a:custGeom>
              <a:avLst/>
              <a:gdLst/>
              <a:ahLst/>
              <a:cxnLst>
                <a:cxn ang="0">
                  <a:pos x="390" y="78"/>
                </a:cxn>
                <a:cxn ang="0">
                  <a:pos x="624" y="334"/>
                </a:cxn>
                <a:cxn ang="0">
                  <a:pos x="170" y="355"/>
                </a:cxn>
                <a:cxn ang="0">
                  <a:pos x="0" y="0"/>
                </a:cxn>
                <a:cxn ang="0">
                  <a:pos x="390" y="78"/>
                </a:cxn>
                <a:cxn ang="0">
                  <a:pos x="390" y="78"/>
                </a:cxn>
                <a:cxn ang="0">
                  <a:pos x="383" y="85"/>
                </a:cxn>
                <a:cxn ang="0">
                  <a:pos x="383" y="92"/>
                </a:cxn>
                <a:cxn ang="0">
                  <a:pos x="383" y="85"/>
                </a:cxn>
                <a:cxn ang="0">
                  <a:pos x="390" y="78"/>
                </a:cxn>
                <a:cxn ang="0">
                  <a:pos x="390" y="78"/>
                </a:cxn>
                <a:cxn ang="0">
                  <a:pos x="582" y="313"/>
                </a:cxn>
                <a:cxn ang="0">
                  <a:pos x="376" y="92"/>
                </a:cxn>
                <a:cxn ang="0">
                  <a:pos x="42" y="28"/>
                </a:cxn>
                <a:cxn ang="0">
                  <a:pos x="177" y="334"/>
                </a:cxn>
                <a:cxn ang="0">
                  <a:pos x="582" y="313"/>
                </a:cxn>
                <a:cxn ang="0">
                  <a:pos x="582" y="313"/>
                </a:cxn>
              </a:cxnLst>
              <a:rect l="0" t="0" r="r" b="b"/>
              <a:pathLst>
                <a:path w="624" h="355">
                  <a:moveTo>
                    <a:pt x="390" y="78"/>
                  </a:moveTo>
                  <a:lnTo>
                    <a:pt x="624" y="334"/>
                  </a:lnTo>
                  <a:lnTo>
                    <a:pt x="170" y="355"/>
                  </a:lnTo>
                  <a:lnTo>
                    <a:pt x="0" y="0"/>
                  </a:lnTo>
                  <a:lnTo>
                    <a:pt x="390" y="78"/>
                  </a:lnTo>
                  <a:lnTo>
                    <a:pt x="390" y="78"/>
                  </a:lnTo>
                  <a:lnTo>
                    <a:pt x="383" y="85"/>
                  </a:lnTo>
                  <a:lnTo>
                    <a:pt x="383" y="92"/>
                  </a:lnTo>
                  <a:lnTo>
                    <a:pt x="383" y="85"/>
                  </a:lnTo>
                  <a:lnTo>
                    <a:pt x="390" y="78"/>
                  </a:lnTo>
                  <a:lnTo>
                    <a:pt x="390" y="78"/>
                  </a:lnTo>
                  <a:close/>
                  <a:moveTo>
                    <a:pt x="582" y="313"/>
                  </a:moveTo>
                  <a:lnTo>
                    <a:pt x="376" y="92"/>
                  </a:lnTo>
                  <a:lnTo>
                    <a:pt x="42" y="28"/>
                  </a:lnTo>
                  <a:lnTo>
                    <a:pt x="177" y="334"/>
                  </a:lnTo>
                  <a:lnTo>
                    <a:pt x="582" y="313"/>
                  </a:lnTo>
                  <a:lnTo>
                    <a:pt x="582" y="31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52" name="Line 30">
              <a:extLst>
                <a:ext uri="{FF2B5EF4-FFF2-40B4-BE49-F238E27FC236}">
                  <a16:creationId xmlns:a16="http://schemas.microsoft.com/office/drawing/2014/main" id="{D638562D-F983-9144-B2C5-82506E459A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72351" y="4659313"/>
              <a:ext cx="1588" cy="1588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53" name="Line 31">
              <a:extLst>
                <a:ext uri="{FF2B5EF4-FFF2-40B4-BE49-F238E27FC236}">
                  <a16:creationId xmlns:a16="http://schemas.microsoft.com/office/drawing/2014/main" id="{125051D2-E663-2D46-A060-0F3650A9D2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72351" y="4659313"/>
              <a:ext cx="1588" cy="1588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254" name="Group 34">
            <a:extLst>
              <a:ext uri="{FF2B5EF4-FFF2-40B4-BE49-F238E27FC236}">
                <a16:creationId xmlns:a16="http://schemas.microsoft.com/office/drawing/2014/main" id="{070D5660-B8AE-394C-8EF6-F813FDD1A508}"/>
              </a:ext>
            </a:extLst>
          </p:cNvPr>
          <p:cNvGrpSpPr/>
          <p:nvPr/>
        </p:nvGrpSpPr>
        <p:grpSpPr>
          <a:xfrm>
            <a:off x="4005604" y="3218533"/>
            <a:ext cx="335988" cy="398345"/>
            <a:chOff x="6684963" y="4083050"/>
            <a:chExt cx="1127125" cy="1444625"/>
          </a:xfrm>
          <a:solidFill>
            <a:srgbClr val="963084"/>
          </a:solidFill>
        </p:grpSpPr>
        <p:sp>
          <p:nvSpPr>
            <p:cNvPr id="255" name="Freeform 20">
              <a:extLst>
                <a:ext uri="{FF2B5EF4-FFF2-40B4-BE49-F238E27FC236}">
                  <a16:creationId xmlns:a16="http://schemas.microsoft.com/office/drawing/2014/main" id="{D62EFFD6-BB8B-3047-89D4-D3E4A32B8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726" y="4083050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10" y="0"/>
                </a:cxn>
                <a:cxn ang="0">
                  <a:pos x="0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10" y="0"/>
                  </a:cubicBezTo>
                  <a:cubicBezTo>
                    <a:pt x="5" y="0"/>
                    <a:pt x="1" y="3"/>
                    <a:pt x="0" y="8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56" name="Freeform 21">
              <a:extLst>
                <a:ext uri="{FF2B5EF4-FFF2-40B4-BE49-F238E27FC236}">
                  <a16:creationId xmlns:a16="http://schemas.microsoft.com/office/drawing/2014/main" id="{FE8ABEEE-C9B7-B045-8951-2C71A27B2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1" y="4557713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9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9" y="1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57" name="Freeform 22">
              <a:extLst>
                <a:ext uri="{FF2B5EF4-FFF2-40B4-BE49-F238E27FC236}">
                  <a16:creationId xmlns:a16="http://schemas.microsoft.com/office/drawing/2014/main" id="{392748DC-4C46-2245-8CC2-3624AA4CE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4963" y="4456113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1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5"/>
                    <a:pt x="15" y="1"/>
                    <a:pt x="10" y="1"/>
                  </a:cubicBezTo>
                  <a:cubicBezTo>
                    <a:pt x="5" y="0"/>
                    <a:pt x="1" y="4"/>
                    <a:pt x="1" y="8"/>
                  </a:cubicBezTo>
                  <a:cubicBezTo>
                    <a:pt x="0" y="13"/>
                    <a:pt x="4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58" name="Freeform 23">
              <a:extLst>
                <a:ext uri="{FF2B5EF4-FFF2-40B4-BE49-F238E27FC236}">
                  <a16:creationId xmlns:a16="http://schemas.microsoft.com/office/drawing/2014/main" id="{0DF5003B-9B04-0941-BC21-144912640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3326" y="4162425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7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7" y="10"/>
                  </a:cubicBez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3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59" name="Freeform 24">
              <a:extLst>
                <a:ext uri="{FF2B5EF4-FFF2-40B4-BE49-F238E27FC236}">
                  <a16:creationId xmlns:a16="http://schemas.microsoft.com/office/drawing/2014/main" id="{E7350E4B-E382-B947-BDCE-E5A6996BA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4964113"/>
              <a:ext cx="203200" cy="214313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9">
                  <a:moveTo>
                    <a:pt x="8" y="18"/>
                  </a:moveTo>
                  <a:cubicBezTo>
                    <a:pt x="13" y="19"/>
                    <a:pt x="17" y="15"/>
                    <a:pt x="18" y="10"/>
                  </a:cubicBezTo>
                  <a:cubicBezTo>
                    <a:pt x="18" y="6"/>
                    <a:pt x="14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3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60" name="Freeform 25">
              <a:extLst>
                <a:ext uri="{FF2B5EF4-FFF2-40B4-BE49-F238E27FC236}">
                  <a16:creationId xmlns:a16="http://schemas.microsoft.com/office/drawing/2014/main" id="{4420BE50-AEB4-ED4F-AED5-56700C71F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0388" y="4986338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8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8"/>
                  </a:cubicBezTo>
                  <a:cubicBezTo>
                    <a:pt x="0" y="13"/>
                    <a:pt x="3" y="17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61" name="Freeform 26">
              <a:extLst>
                <a:ext uri="{FF2B5EF4-FFF2-40B4-BE49-F238E27FC236}">
                  <a16:creationId xmlns:a16="http://schemas.microsoft.com/office/drawing/2014/main" id="{2FF1EE48-822C-0641-B39F-856A19464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9638" y="5324475"/>
              <a:ext cx="203200" cy="203200"/>
            </a:xfrm>
            <a:custGeom>
              <a:avLst/>
              <a:gdLst/>
              <a:ahLst/>
              <a:cxnLst>
                <a:cxn ang="0">
                  <a:pos x="8" y="18"/>
                </a:cxn>
                <a:cxn ang="0">
                  <a:pos x="18" y="10"/>
                </a:cxn>
                <a:cxn ang="0">
                  <a:pos x="10" y="1"/>
                </a:cxn>
                <a:cxn ang="0">
                  <a:pos x="0" y="9"/>
                </a:cxn>
                <a:cxn ang="0">
                  <a:pos x="8" y="18"/>
                </a:cxn>
              </a:cxnLst>
              <a:rect l="0" t="0" r="r" b="b"/>
              <a:pathLst>
                <a:path w="18" h="18">
                  <a:moveTo>
                    <a:pt x="8" y="18"/>
                  </a:moveTo>
                  <a:cubicBezTo>
                    <a:pt x="13" y="18"/>
                    <a:pt x="17" y="15"/>
                    <a:pt x="18" y="10"/>
                  </a:cubicBezTo>
                  <a:cubicBezTo>
                    <a:pt x="18" y="6"/>
                    <a:pt x="15" y="1"/>
                    <a:pt x="10" y="1"/>
                  </a:cubicBezTo>
                  <a:cubicBezTo>
                    <a:pt x="5" y="0"/>
                    <a:pt x="1" y="4"/>
                    <a:pt x="0" y="9"/>
                  </a:cubicBezTo>
                  <a:cubicBezTo>
                    <a:pt x="0" y="13"/>
                    <a:pt x="4" y="18"/>
                    <a:pt x="8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62" name="Freeform 27">
              <a:extLst>
                <a:ext uri="{FF2B5EF4-FFF2-40B4-BE49-F238E27FC236}">
                  <a16:creationId xmlns:a16="http://schemas.microsoft.com/office/drawing/2014/main" id="{9F2FCC29-E20C-9F46-9C31-AE74E2ED59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5326" y="4241800"/>
              <a:ext cx="349250" cy="417513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0" y="14"/>
                </a:cxn>
                <a:cxn ang="0">
                  <a:pos x="206" y="263"/>
                </a:cxn>
                <a:cxn ang="0">
                  <a:pos x="220" y="249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0" h="263">
                  <a:moveTo>
                    <a:pt x="14" y="0"/>
                  </a:moveTo>
                  <a:lnTo>
                    <a:pt x="0" y="14"/>
                  </a:lnTo>
                  <a:lnTo>
                    <a:pt x="206" y="263"/>
                  </a:lnTo>
                  <a:lnTo>
                    <a:pt x="220" y="249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63" name="Freeform 28">
              <a:extLst>
                <a:ext uri="{FF2B5EF4-FFF2-40B4-BE49-F238E27FC236}">
                  <a16:creationId xmlns:a16="http://schemas.microsoft.com/office/drawing/2014/main" id="{74D90E28-63ED-8C46-8959-2EC93396F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3226" y="4241800"/>
              <a:ext cx="935038" cy="1217613"/>
            </a:xfrm>
            <a:custGeom>
              <a:avLst/>
              <a:gdLst/>
              <a:ahLst/>
              <a:cxnLst>
                <a:cxn ang="0">
                  <a:pos x="7" y="199"/>
                </a:cxn>
                <a:cxn ang="0">
                  <a:pos x="7" y="213"/>
                </a:cxn>
                <a:cxn ang="0">
                  <a:pos x="546" y="35"/>
                </a:cxn>
                <a:cxn ang="0">
                  <a:pos x="376" y="263"/>
                </a:cxn>
                <a:cxn ang="0">
                  <a:pos x="390" y="767"/>
                </a:cxn>
                <a:cxn ang="0">
                  <a:pos x="390" y="767"/>
                </a:cxn>
                <a:cxn ang="0">
                  <a:pos x="404" y="767"/>
                </a:cxn>
                <a:cxn ang="0">
                  <a:pos x="397" y="270"/>
                </a:cxn>
                <a:cxn ang="0">
                  <a:pos x="589" y="0"/>
                </a:cxn>
                <a:cxn ang="0">
                  <a:pos x="0" y="199"/>
                </a:cxn>
                <a:cxn ang="0">
                  <a:pos x="7" y="199"/>
                </a:cxn>
              </a:cxnLst>
              <a:rect l="0" t="0" r="r" b="b"/>
              <a:pathLst>
                <a:path w="589" h="767">
                  <a:moveTo>
                    <a:pt x="7" y="199"/>
                  </a:moveTo>
                  <a:lnTo>
                    <a:pt x="7" y="213"/>
                  </a:lnTo>
                  <a:lnTo>
                    <a:pt x="546" y="35"/>
                  </a:lnTo>
                  <a:lnTo>
                    <a:pt x="376" y="263"/>
                  </a:lnTo>
                  <a:lnTo>
                    <a:pt x="390" y="767"/>
                  </a:lnTo>
                  <a:lnTo>
                    <a:pt x="390" y="767"/>
                  </a:lnTo>
                  <a:lnTo>
                    <a:pt x="404" y="767"/>
                  </a:lnTo>
                  <a:lnTo>
                    <a:pt x="397" y="270"/>
                  </a:lnTo>
                  <a:lnTo>
                    <a:pt x="589" y="0"/>
                  </a:lnTo>
                  <a:lnTo>
                    <a:pt x="0" y="199"/>
                  </a:lnTo>
                  <a:lnTo>
                    <a:pt x="7" y="1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64" name="Freeform 29">
              <a:extLst>
                <a:ext uri="{FF2B5EF4-FFF2-40B4-BE49-F238E27FC236}">
                  <a16:creationId xmlns:a16="http://schemas.microsoft.com/office/drawing/2014/main" id="{C3F11C38-34F2-BE40-B4F6-DA5F181EC6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53226" y="4557713"/>
              <a:ext cx="990600" cy="563563"/>
            </a:xfrm>
            <a:custGeom>
              <a:avLst/>
              <a:gdLst/>
              <a:ahLst/>
              <a:cxnLst>
                <a:cxn ang="0">
                  <a:pos x="390" y="78"/>
                </a:cxn>
                <a:cxn ang="0">
                  <a:pos x="624" y="334"/>
                </a:cxn>
                <a:cxn ang="0">
                  <a:pos x="170" y="355"/>
                </a:cxn>
                <a:cxn ang="0">
                  <a:pos x="0" y="0"/>
                </a:cxn>
                <a:cxn ang="0">
                  <a:pos x="390" y="78"/>
                </a:cxn>
                <a:cxn ang="0">
                  <a:pos x="390" y="78"/>
                </a:cxn>
                <a:cxn ang="0">
                  <a:pos x="383" y="85"/>
                </a:cxn>
                <a:cxn ang="0">
                  <a:pos x="383" y="92"/>
                </a:cxn>
                <a:cxn ang="0">
                  <a:pos x="383" y="85"/>
                </a:cxn>
                <a:cxn ang="0">
                  <a:pos x="390" y="78"/>
                </a:cxn>
                <a:cxn ang="0">
                  <a:pos x="390" y="78"/>
                </a:cxn>
                <a:cxn ang="0">
                  <a:pos x="582" y="313"/>
                </a:cxn>
                <a:cxn ang="0">
                  <a:pos x="376" y="92"/>
                </a:cxn>
                <a:cxn ang="0">
                  <a:pos x="42" y="28"/>
                </a:cxn>
                <a:cxn ang="0">
                  <a:pos x="177" y="334"/>
                </a:cxn>
                <a:cxn ang="0">
                  <a:pos x="582" y="313"/>
                </a:cxn>
                <a:cxn ang="0">
                  <a:pos x="582" y="313"/>
                </a:cxn>
              </a:cxnLst>
              <a:rect l="0" t="0" r="r" b="b"/>
              <a:pathLst>
                <a:path w="624" h="355">
                  <a:moveTo>
                    <a:pt x="390" y="78"/>
                  </a:moveTo>
                  <a:lnTo>
                    <a:pt x="624" y="334"/>
                  </a:lnTo>
                  <a:lnTo>
                    <a:pt x="170" y="355"/>
                  </a:lnTo>
                  <a:lnTo>
                    <a:pt x="0" y="0"/>
                  </a:lnTo>
                  <a:lnTo>
                    <a:pt x="390" y="78"/>
                  </a:lnTo>
                  <a:lnTo>
                    <a:pt x="390" y="78"/>
                  </a:lnTo>
                  <a:lnTo>
                    <a:pt x="383" y="85"/>
                  </a:lnTo>
                  <a:lnTo>
                    <a:pt x="383" y="92"/>
                  </a:lnTo>
                  <a:lnTo>
                    <a:pt x="383" y="85"/>
                  </a:lnTo>
                  <a:lnTo>
                    <a:pt x="390" y="78"/>
                  </a:lnTo>
                  <a:lnTo>
                    <a:pt x="390" y="78"/>
                  </a:lnTo>
                  <a:close/>
                  <a:moveTo>
                    <a:pt x="582" y="313"/>
                  </a:moveTo>
                  <a:lnTo>
                    <a:pt x="376" y="92"/>
                  </a:lnTo>
                  <a:lnTo>
                    <a:pt x="42" y="28"/>
                  </a:lnTo>
                  <a:lnTo>
                    <a:pt x="177" y="334"/>
                  </a:lnTo>
                  <a:lnTo>
                    <a:pt x="582" y="313"/>
                  </a:lnTo>
                  <a:lnTo>
                    <a:pt x="582" y="31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65" name="Line 30">
              <a:extLst>
                <a:ext uri="{FF2B5EF4-FFF2-40B4-BE49-F238E27FC236}">
                  <a16:creationId xmlns:a16="http://schemas.microsoft.com/office/drawing/2014/main" id="{D638562D-F983-9144-B2C5-82506E459A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72351" y="4659313"/>
              <a:ext cx="1588" cy="1588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66" name="Line 31">
              <a:extLst>
                <a:ext uri="{FF2B5EF4-FFF2-40B4-BE49-F238E27FC236}">
                  <a16:creationId xmlns:a16="http://schemas.microsoft.com/office/drawing/2014/main" id="{125051D2-E663-2D46-A060-0F3650A9D2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72351" y="4659313"/>
              <a:ext cx="1588" cy="1588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  <p:grpSp>
        <p:nvGrpSpPr>
          <p:cNvPr id="270" name="Group 67">
            <a:extLst>
              <a:ext uri="{FF2B5EF4-FFF2-40B4-BE49-F238E27FC236}">
                <a16:creationId xmlns:a16="http://schemas.microsoft.com/office/drawing/2014/main" id="{C1DA7D84-D32B-374A-864C-4AD675678C50}"/>
              </a:ext>
            </a:extLst>
          </p:cNvPr>
          <p:cNvGrpSpPr/>
          <p:nvPr/>
        </p:nvGrpSpPr>
        <p:grpSpPr>
          <a:xfrm>
            <a:off x="3636277" y="2711742"/>
            <a:ext cx="157757" cy="345402"/>
            <a:chOff x="2422525" y="2703513"/>
            <a:chExt cx="665163" cy="1439862"/>
          </a:xfrm>
          <a:solidFill>
            <a:srgbClr val="008C99"/>
          </a:solidFill>
        </p:grpSpPr>
        <p:sp>
          <p:nvSpPr>
            <p:cNvPr id="271" name="Oval 5">
              <a:extLst>
                <a:ext uri="{FF2B5EF4-FFF2-40B4-BE49-F238E27FC236}">
                  <a16:creationId xmlns:a16="http://schemas.microsoft.com/office/drawing/2014/main" id="{3D8D15D1-AF07-3243-8E38-3243E29AF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7463" y="2703513"/>
              <a:ext cx="395288" cy="39687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  <p:sp>
          <p:nvSpPr>
            <p:cNvPr id="272" name="Freeform 6">
              <a:extLst>
                <a:ext uri="{FF2B5EF4-FFF2-40B4-BE49-F238E27FC236}">
                  <a16:creationId xmlns:a16="http://schemas.microsoft.com/office/drawing/2014/main" id="{0B4E9CF0-BF20-5B44-B77A-BDF59D217A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2525" y="3168650"/>
              <a:ext cx="665163" cy="974725"/>
            </a:xfrm>
            <a:custGeom>
              <a:avLst/>
              <a:gdLst/>
              <a:ahLst/>
              <a:cxnLst>
                <a:cxn ang="0">
                  <a:pos x="57" y="11"/>
                </a:cxn>
                <a:cxn ang="0">
                  <a:pos x="48" y="11"/>
                </a:cxn>
                <a:cxn ang="0">
                  <a:pos x="48" y="3"/>
                </a:cxn>
                <a:cxn ang="0">
                  <a:pos x="46" y="0"/>
                </a:cxn>
                <a:cxn ang="0">
                  <a:pos x="13" y="0"/>
                </a:cxn>
                <a:cxn ang="0">
                  <a:pos x="11" y="3"/>
                </a:cxn>
                <a:cxn ang="0">
                  <a:pos x="11" y="11"/>
                </a:cxn>
                <a:cxn ang="0">
                  <a:pos x="2" y="11"/>
                </a:cxn>
                <a:cxn ang="0">
                  <a:pos x="0" y="13"/>
                </a:cxn>
                <a:cxn ang="0">
                  <a:pos x="0" y="50"/>
                </a:cxn>
                <a:cxn ang="0">
                  <a:pos x="2" y="52"/>
                </a:cxn>
                <a:cxn ang="0">
                  <a:pos x="11" y="52"/>
                </a:cxn>
                <a:cxn ang="0">
                  <a:pos x="11" y="83"/>
                </a:cxn>
                <a:cxn ang="0">
                  <a:pos x="13" y="86"/>
                </a:cxn>
                <a:cxn ang="0">
                  <a:pos x="46" y="86"/>
                </a:cxn>
                <a:cxn ang="0">
                  <a:pos x="48" y="83"/>
                </a:cxn>
                <a:cxn ang="0">
                  <a:pos x="48" y="52"/>
                </a:cxn>
                <a:cxn ang="0">
                  <a:pos x="57" y="52"/>
                </a:cxn>
                <a:cxn ang="0">
                  <a:pos x="59" y="50"/>
                </a:cxn>
                <a:cxn ang="0">
                  <a:pos x="59" y="13"/>
                </a:cxn>
                <a:cxn ang="0">
                  <a:pos x="57" y="11"/>
                </a:cxn>
              </a:cxnLst>
              <a:rect l="0" t="0" r="r" b="b"/>
              <a:pathLst>
                <a:path w="59" h="86">
                  <a:moveTo>
                    <a:pt x="57" y="11"/>
                  </a:moveTo>
                  <a:cubicBezTo>
                    <a:pt x="48" y="11"/>
                    <a:pt x="48" y="11"/>
                    <a:pt x="48" y="11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2"/>
                    <a:pt x="47" y="0"/>
                    <a:pt x="4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1" y="2"/>
                    <a:pt x="11" y="3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0" y="12"/>
                    <a:pt x="0" y="1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1" y="52"/>
                    <a:pt x="2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1" y="85"/>
                    <a:pt x="12" y="86"/>
                    <a:pt x="13" y="86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7" y="86"/>
                    <a:pt x="48" y="85"/>
                    <a:pt x="48" y="8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8" y="52"/>
                    <a:pt x="59" y="51"/>
                    <a:pt x="59" y="50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2"/>
                    <a:pt x="58" y="11"/>
                    <a:pt x="57" y="1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0" hangingPunct="0">
                <a:defRPr/>
              </a:pPr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856057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10">
      <a:dk1>
        <a:srgbClr val="24272A"/>
      </a:dk1>
      <a:lt1>
        <a:srgbClr val="FFFFFF"/>
      </a:lt1>
      <a:dk2>
        <a:srgbClr val="C22030"/>
      </a:dk2>
      <a:lt2>
        <a:srgbClr val="124B96"/>
      </a:lt2>
      <a:accent1>
        <a:srgbClr val="5DB2E3"/>
      </a:accent1>
      <a:accent2>
        <a:srgbClr val="5FA644"/>
      </a:accent2>
      <a:accent3>
        <a:srgbClr val="904199"/>
      </a:accent3>
      <a:accent4>
        <a:srgbClr val="FFC627"/>
      </a:accent4>
      <a:accent5>
        <a:srgbClr val="EC7423"/>
      </a:accent5>
      <a:accent6>
        <a:srgbClr val="66656B"/>
      </a:accent6>
      <a:hlink>
        <a:srgbClr val="5DADE5"/>
      </a:hlink>
      <a:folHlink>
        <a:srgbClr val="124B96"/>
      </a:folHlink>
    </a:clrScheme>
    <a:fontScheme name="Unisys Fonts Feb 201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nisys_Internal_2018_16x9_010218" id="{3F0D1ABB-27FA-0A43-A3ED-7C745FB79032}" vid="{45EA6018-0CBC-9541-A716-85AED318E175}"/>
    </a:ext>
  </a:extLst>
</a:theme>
</file>

<file path=ppt/theme/theme2.xml><?xml version="1.0" encoding="utf-8"?>
<a:theme xmlns:a="http://schemas.openxmlformats.org/drawingml/2006/main" name="4_Custom Design">
  <a:themeElements>
    <a:clrScheme name="Custom 10">
      <a:dk1>
        <a:srgbClr val="24272A"/>
      </a:dk1>
      <a:lt1>
        <a:srgbClr val="FFFFFF"/>
      </a:lt1>
      <a:dk2>
        <a:srgbClr val="C22030"/>
      </a:dk2>
      <a:lt2>
        <a:srgbClr val="124B96"/>
      </a:lt2>
      <a:accent1>
        <a:srgbClr val="5DB2E3"/>
      </a:accent1>
      <a:accent2>
        <a:srgbClr val="5FA644"/>
      </a:accent2>
      <a:accent3>
        <a:srgbClr val="904199"/>
      </a:accent3>
      <a:accent4>
        <a:srgbClr val="FFC627"/>
      </a:accent4>
      <a:accent5>
        <a:srgbClr val="EC7423"/>
      </a:accent5>
      <a:accent6>
        <a:srgbClr val="66656B"/>
      </a:accent6>
      <a:hlink>
        <a:srgbClr val="5DADE5"/>
      </a:hlink>
      <a:folHlink>
        <a:srgbClr val="124B96"/>
      </a:folHlink>
    </a:clrScheme>
    <a:fontScheme name="Unisys Fonts Feb 201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nisys_Internal_2018_16x9_122817_2" id="{0FBB6949-6557-E04C-A835-BFDF9D0EE773}" vid="{3C2C53E1-8059-F74A-9D6F-43115B5E216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DA1C2902087F4CA0AFF1CB1C81885A" ma:contentTypeVersion="4" ma:contentTypeDescription="Create a new document." ma:contentTypeScope="" ma:versionID="45621d215f9f97ad6e329e5b97f286da">
  <xsd:schema xmlns:xsd="http://www.w3.org/2001/XMLSchema" xmlns:xs="http://www.w3.org/2001/XMLSchema" xmlns:p="http://schemas.microsoft.com/office/2006/metadata/properties" xmlns:ns2="d572d207-ce25-4f41-a628-3c941a1a45e5" xmlns:ns3="4e3f4c06-04fc-4268-b11f-7080c474a7bf" targetNamespace="http://schemas.microsoft.com/office/2006/metadata/properties" ma:root="true" ma:fieldsID="6ba30e943497d941b328b480bb6f7477" ns2:_="" ns3:_="">
    <xsd:import namespace="d572d207-ce25-4f41-a628-3c941a1a45e5"/>
    <xsd:import namespace="4e3f4c06-04fc-4268-b11f-7080c474a7b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72d207-ce25-4f41-a628-3c941a1a45e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3f4c06-04fc-4268-b11f-7080c474a7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2D8AD3A-5087-4B4B-83BD-AF2742AE9EC0}"/>
</file>

<file path=customXml/itemProps2.xml><?xml version="1.0" encoding="utf-8"?>
<ds:datastoreItem xmlns:ds="http://schemas.openxmlformats.org/officeDocument/2006/customXml" ds:itemID="{598B17C7-867B-44A1-B8C6-B3E1884B7155}"/>
</file>

<file path=customXml/itemProps3.xml><?xml version="1.0" encoding="utf-8"?>
<ds:datastoreItem xmlns:ds="http://schemas.openxmlformats.org/officeDocument/2006/customXml" ds:itemID="{0C2DB374-31C3-4CCE-930D-8193F024E2F0}"/>
</file>

<file path=docProps/app.xml><?xml version="1.0" encoding="utf-8"?>
<Properties xmlns="http://schemas.openxmlformats.org/officeDocument/2006/extended-properties" xmlns:vt="http://schemas.openxmlformats.org/officeDocument/2006/docPropsVTypes">
  <Template>Unisys_External_2018_16x9_010218</Template>
  <TotalTime>23706</TotalTime>
  <Words>204</Words>
  <Application>Microsoft Office PowerPoint</Application>
  <PresentationFormat>On-screen Show (16:9)</PresentationFormat>
  <Paragraphs>54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Helvetica</vt:lpstr>
      <vt:lpstr>Custom Design</vt:lpstr>
      <vt:lpstr>4_Custom Design</vt:lpstr>
      <vt:lpstr>Unisys Intelligent Identity – Federal Market Competition</vt:lpstr>
      <vt:lpstr>Unisys Intelligent Identity – Federal Market Competition</vt:lpstr>
    </vt:vector>
  </TitlesOfParts>
  <Manager/>
  <Company>Unisys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</dc:title>
  <dc:subject/>
  <dc:creator>Worley, Kevin</dc:creator>
  <cp:keywords/>
  <dc:description/>
  <cp:lastModifiedBy>Przybyla, Vincent</cp:lastModifiedBy>
  <cp:revision>198</cp:revision>
  <cp:lastPrinted>2017-12-15T20:52:25Z</cp:lastPrinted>
  <dcterms:created xsi:type="dcterms:W3CDTF">2018-03-13T12:15:44Z</dcterms:created>
  <dcterms:modified xsi:type="dcterms:W3CDTF">2018-07-09T16:40:47Z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0x0101001EDA1C2902087F4CA0AFF1CB1C81885A</vt:lpwstr>
  </property>
</Properties>
</file>

<file path=docProps/thumbnail.jpeg>
</file>